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2.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3.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4.xml" ContentType="application/vnd.openxmlformats-officedocument.presentationml.notesSlide+xml"/>
  <Override PartName="/ppt/tags/tag61.xml" ContentType="application/vnd.openxmlformats-officedocument.presentationml.tags+xml"/>
  <Override PartName="/ppt/theme/themeOverride4.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5.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6.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283" r:id="rId2"/>
    <p:sldId id="284" r:id="rId3"/>
    <p:sldId id="286" r:id="rId4"/>
    <p:sldId id="273" r:id="rId5"/>
    <p:sldId id="266" r:id="rId6"/>
    <p:sldId id="257" r:id="rId7"/>
    <p:sldId id="300" r:id="rId8"/>
    <p:sldId id="296" r:id="rId9"/>
    <p:sldId id="297" r:id="rId10"/>
    <p:sldId id="292" r:id="rId11"/>
    <p:sldId id="294" r:id="rId12"/>
    <p:sldId id="301" r:id="rId13"/>
    <p:sldId id="267" r:id="rId14"/>
    <p:sldId id="276" r:id="rId15"/>
    <p:sldId id="280" r:id="rId16"/>
  </p:sldIdLst>
  <p:sldSz cx="12192000" cy="6858000"/>
  <p:notesSz cx="6858000" cy="9144000"/>
  <p:embeddedFontLst>
    <p:embeddedFont>
      <p:font typeface="等线" panose="02010600030101010101" pitchFamily="2" charset="-122"/>
      <p:regular r:id="rId18"/>
      <p:bold r:id="rId19"/>
    </p:embeddedFont>
    <p:embeddedFont>
      <p:font typeface="DM Serif Display" panose="020F0502020204030204" pitchFamily="2" charset="0"/>
      <p:regular r:id="rId20"/>
      <p:italic r:id="rId21"/>
    </p:embeddedFont>
    <p:embeddedFont>
      <p:font typeface="Franklin Gothic Medium" panose="020B0603020102020204" pitchFamily="34" charset="0"/>
      <p:regular r:id="rId22"/>
      <p:italic r:id="rId23"/>
    </p:embeddedFont>
    <p:embeddedFont>
      <p:font typeface="Quicksand" panose="020B0604020202020204" charset="0"/>
      <p:regular r:id="rId24"/>
      <p:bold r:id="rId25"/>
    </p:embeddedFont>
  </p:embeddedFontLst>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36" userDrawn="1">
          <p15:clr>
            <a:srgbClr val="A4A3A4"/>
          </p15:clr>
        </p15:guide>
        <p15:guide id="2" pos="3840" userDrawn="1">
          <p15:clr>
            <a:srgbClr val="A4A3A4"/>
          </p15:clr>
        </p15:guide>
        <p15:guide id="3" pos="7117" userDrawn="1">
          <p15:clr>
            <a:srgbClr val="A4A3A4"/>
          </p15:clr>
        </p15:guide>
        <p15:guide id="4" pos="481" userDrawn="1">
          <p15:clr>
            <a:srgbClr val="A4A3A4"/>
          </p15:clr>
        </p15:guide>
        <p15:guide id="5" orient="horz" pos="404" userDrawn="1">
          <p15:clr>
            <a:srgbClr val="A4A3A4"/>
          </p15:clr>
        </p15:guide>
        <p15:guide id="6" orient="horz" pos="396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1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6192" autoAdjust="0"/>
  </p:normalViewPr>
  <p:slideViewPr>
    <p:cSldViewPr snapToGrid="0" showGuides="1">
      <p:cViewPr varScale="1">
        <p:scale>
          <a:sx n="78" d="100"/>
          <a:sy n="78" d="100"/>
        </p:scale>
        <p:origin x="835" y="72"/>
      </p:cViewPr>
      <p:guideLst>
        <p:guide orient="horz" pos="2036"/>
        <p:guide pos="3840"/>
        <p:guide pos="7117"/>
        <p:guide pos="481"/>
        <p:guide orient="horz" pos="404"/>
        <p:guide orient="horz" pos="3962"/>
      </p:guideLst>
    </p:cSldViewPr>
  </p:slideViewPr>
  <p:notesTextViewPr>
    <p:cViewPr>
      <p:scale>
        <a:sx n="1" d="1"/>
        <a:sy n="1" d="1"/>
      </p:scale>
      <p:origin x="0" y="0"/>
    </p:cViewPr>
  </p:notesTextViewPr>
  <p:sorterViewPr>
    <p:cViewPr>
      <p:scale>
        <a:sx n="55" d="100"/>
        <a:sy n="5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dPt>
            <c:idx val="0"/>
            <c:bubble3D val="0"/>
            <c:spPr>
              <a:solidFill>
                <a:schemeClr val="accent2"/>
              </a:solidFill>
              <a:ln w="19050">
                <a:noFill/>
              </a:ln>
              <a:effectLst/>
            </c:spPr>
            <c:extLst>
              <c:ext xmlns:c16="http://schemas.microsoft.com/office/drawing/2014/chart" uri="{C3380CC4-5D6E-409C-BE32-E72D297353CC}">
                <c16:uniqueId val="{00000001-52F9-4DD4-8B90-E666C2B4B217}"/>
              </c:ext>
            </c:extLst>
          </c:dPt>
          <c:dPt>
            <c:idx val="1"/>
            <c:bubble3D val="0"/>
            <c:spPr>
              <a:solidFill>
                <a:schemeClr val="bg1"/>
              </a:solidFill>
              <a:ln w="19050">
                <a:noFill/>
              </a:ln>
              <a:effectLst/>
            </c:spPr>
            <c:extLst>
              <c:ext xmlns:c16="http://schemas.microsoft.com/office/drawing/2014/chart" uri="{C3380CC4-5D6E-409C-BE32-E72D297353CC}">
                <c16:uniqueId val="{00000003-52F9-4DD4-8B90-E666C2B4B217}"/>
              </c:ext>
            </c:extLst>
          </c:dPt>
          <c:cat>
            <c:strRef>
              <c:f>Sheet1!$A$2:$A$3</c:f>
              <c:strCache>
                <c:ptCount val="2"/>
                <c:pt idx="0">
                  <c:v>第一季度</c:v>
                </c:pt>
                <c:pt idx="1">
                  <c:v>第二季度</c:v>
                </c:pt>
              </c:strCache>
            </c:strRef>
          </c:cat>
          <c:val>
            <c:numRef>
              <c:f>Sheet1!$B$2:$B$3</c:f>
              <c:numCache>
                <c:formatCode>General</c:formatCode>
                <c:ptCount val="2"/>
                <c:pt idx="0">
                  <c:v>2.5</c:v>
                </c:pt>
                <c:pt idx="1">
                  <c:v>7.5</c:v>
                </c:pt>
              </c:numCache>
            </c:numRef>
          </c:val>
          <c:extLst>
            <c:ext xmlns:c16="http://schemas.microsoft.com/office/drawing/2014/chart" uri="{C3380CC4-5D6E-409C-BE32-E72D297353CC}">
              <c16:uniqueId val="{00000004-52F9-4DD4-8B90-E666C2B4B217}"/>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extLst>
      <c:ext uri="{0b15fc19-7d7d-44ad-8c2d-2c3a37ce22c3}">
        <chartProps xmlns="https://web.wps.cn/et/2018/main" chartId="{fe762fb5-54a7-4a14-a7a2-847549c4bcf9}"/>
      </c:ext>
    </c:extLst>
  </c:chart>
  <c:spPr>
    <a:noFill/>
    <a:ln>
      <a:noFill/>
    </a:ln>
    <a:effectLst/>
  </c:spPr>
  <c:txPr>
    <a:bodyPr/>
    <a:lstStyle/>
    <a:p>
      <a:pPr>
        <a:defRPr lang="en-US"/>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dPt>
            <c:idx val="0"/>
            <c:bubble3D val="0"/>
            <c:spPr>
              <a:solidFill>
                <a:schemeClr val="accent3">
                  <a:lumMod val="90000"/>
                </a:schemeClr>
              </a:solidFill>
              <a:ln w="19050">
                <a:noFill/>
              </a:ln>
              <a:effectLst/>
            </c:spPr>
            <c:extLst>
              <c:ext xmlns:c16="http://schemas.microsoft.com/office/drawing/2014/chart" uri="{C3380CC4-5D6E-409C-BE32-E72D297353CC}">
                <c16:uniqueId val="{00000001-38BD-45B2-BED5-AE6849FD7DDE}"/>
              </c:ext>
            </c:extLst>
          </c:dPt>
          <c:dPt>
            <c:idx val="1"/>
            <c:bubble3D val="0"/>
            <c:spPr>
              <a:solidFill>
                <a:schemeClr val="bg1"/>
              </a:solidFill>
              <a:ln w="19050">
                <a:noFill/>
              </a:ln>
              <a:effectLst/>
            </c:spPr>
            <c:extLst>
              <c:ext xmlns:c16="http://schemas.microsoft.com/office/drawing/2014/chart" uri="{C3380CC4-5D6E-409C-BE32-E72D297353CC}">
                <c16:uniqueId val="{00000003-38BD-45B2-BED5-AE6849FD7DDE}"/>
              </c:ext>
            </c:extLst>
          </c:dPt>
          <c:cat>
            <c:strRef>
              <c:f>Sheet1!$A$2:$A$3</c:f>
              <c:strCache>
                <c:ptCount val="2"/>
                <c:pt idx="0">
                  <c:v>第一季度</c:v>
                </c:pt>
                <c:pt idx="1">
                  <c:v>第二季度</c:v>
                </c:pt>
              </c:strCache>
            </c:strRef>
          </c:cat>
          <c:val>
            <c:numRef>
              <c:f>Sheet1!$B$2:$B$3</c:f>
              <c:numCache>
                <c:formatCode>General</c:formatCode>
                <c:ptCount val="2"/>
                <c:pt idx="0">
                  <c:v>5</c:v>
                </c:pt>
                <c:pt idx="1">
                  <c:v>5</c:v>
                </c:pt>
              </c:numCache>
            </c:numRef>
          </c:val>
          <c:extLst>
            <c:ext xmlns:c16="http://schemas.microsoft.com/office/drawing/2014/chart" uri="{C3380CC4-5D6E-409C-BE32-E72D297353CC}">
              <c16:uniqueId val="{00000004-38BD-45B2-BED5-AE6849FD7DDE}"/>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extLst>
      <c:ext uri="{0b15fc19-7d7d-44ad-8c2d-2c3a37ce22c3}">
        <chartProps xmlns="https://web.wps.cn/et/2018/main" chartId="{b6cfa5ef-68e0-4516-8a38-498382dadb30}"/>
      </c:ext>
    </c:extLst>
  </c:chart>
  <c:spPr>
    <a:noFill/>
    <a:ln>
      <a:noFill/>
    </a:ln>
    <a:effectLst/>
  </c:spPr>
  <c:txPr>
    <a:bodyPr/>
    <a:lstStyle/>
    <a:p>
      <a:pPr>
        <a:defRPr lang="en-US"/>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dPt>
            <c:idx val="0"/>
            <c:bubble3D val="0"/>
            <c:spPr>
              <a:solidFill>
                <a:schemeClr val="bg1"/>
              </a:solidFill>
              <a:ln w="19050">
                <a:noFill/>
              </a:ln>
              <a:effectLst/>
            </c:spPr>
            <c:extLst>
              <c:ext xmlns:c16="http://schemas.microsoft.com/office/drawing/2014/chart" uri="{C3380CC4-5D6E-409C-BE32-E72D297353CC}">
                <c16:uniqueId val="{00000001-CD5B-4FD9-B7F6-8871F82AC8C3}"/>
              </c:ext>
            </c:extLst>
          </c:dPt>
          <c:dPt>
            <c:idx val="1"/>
            <c:bubble3D val="0"/>
            <c:spPr>
              <a:solidFill>
                <a:schemeClr val="accent2"/>
              </a:solidFill>
              <a:ln w="19050">
                <a:noFill/>
              </a:ln>
              <a:effectLst/>
            </c:spPr>
            <c:extLst>
              <c:ext xmlns:c16="http://schemas.microsoft.com/office/drawing/2014/chart" uri="{C3380CC4-5D6E-409C-BE32-E72D297353CC}">
                <c16:uniqueId val="{00000003-CD5B-4FD9-B7F6-8871F82AC8C3}"/>
              </c:ext>
            </c:extLst>
          </c:dPt>
          <c:cat>
            <c:strRef>
              <c:f>Sheet1!$A$2:$A$3</c:f>
              <c:strCache>
                <c:ptCount val="2"/>
                <c:pt idx="0">
                  <c:v>第一季度</c:v>
                </c:pt>
                <c:pt idx="1">
                  <c:v>第二季度</c:v>
                </c:pt>
              </c:strCache>
            </c:strRef>
          </c:cat>
          <c:val>
            <c:numRef>
              <c:f>Sheet1!$B$2:$B$3</c:f>
              <c:numCache>
                <c:formatCode>General</c:formatCode>
                <c:ptCount val="2"/>
                <c:pt idx="0">
                  <c:v>2.5</c:v>
                </c:pt>
                <c:pt idx="1">
                  <c:v>7.5</c:v>
                </c:pt>
              </c:numCache>
            </c:numRef>
          </c:val>
          <c:extLst>
            <c:ext xmlns:c16="http://schemas.microsoft.com/office/drawing/2014/chart" uri="{C3380CC4-5D6E-409C-BE32-E72D297353CC}">
              <c16:uniqueId val="{00000004-CD5B-4FD9-B7F6-8871F82AC8C3}"/>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extLst>
      <c:ext uri="{0b15fc19-7d7d-44ad-8c2d-2c3a37ce22c3}">
        <chartProps xmlns="https://web.wps.cn/et/2018/main" chartId="{191b8d0b-c5d7-4933-b4ca-d04de1b19f1a}"/>
      </c:ext>
    </c:extLst>
  </c:chart>
  <c:spPr>
    <a:noFill/>
    <a:ln>
      <a:noFill/>
    </a:ln>
    <a:effectLst/>
  </c:spPr>
  <c:txPr>
    <a:bodyPr/>
    <a:lstStyle/>
    <a:p>
      <a:pPr>
        <a:defRPr lang="en-US"/>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dPt>
            <c:idx val="0"/>
            <c:bubble3D val="0"/>
            <c:spPr>
              <a:solidFill>
                <a:schemeClr val="bg1"/>
              </a:solidFill>
              <a:ln w="19050">
                <a:noFill/>
              </a:ln>
              <a:effectLst/>
            </c:spPr>
            <c:extLst>
              <c:ext xmlns:c16="http://schemas.microsoft.com/office/drawing/2014/chart" uri="{C3380CC4-5D6E-409C-BE32-E72D297353CC}">
                <c16:uniqueId val="{00000001-9408-4C5C-BCD8-B9BA6E9E5EF0}"/>
              </c:ext>
            </c:extLst>
          </c:dPt>
          <c:dPt>
            <c:idx val="1"/>
            <c:bubble3D val="0"/>
            <c:spPr>
              <a:solidFill>
                <a:schemeClr val="accent3">
                  <a:lumMod val="90000"/>
                </a:schemeClr>
              </a:solidFill>
              <a:ln w="19050">
                <a:noFill/>
              </a:ln>
              <a:effectLst/>
            </c:spPr>
            <c:extLst>
              <c:ext xmlns:c16="http://schemas.microsoft.com/office/drawing/2014/chart" uri="{C3380CC4-5D6E-409C-BE32-E72D297353CC}">
                <c16:uniqueId val="{00000003-9408-4C5C-BCD8-B9BA6E9E5EF0}"/>
              </c:ext>
            </c:extLst>
          </c:dPt>
          <c:cat>
            <c:strRef>
              <c:f>Sheet1!$A$2:$A$3</c:f>
              <c:strCache>
                <c:ptCount val="2"/>
                <c:pt idx="0">
                  <c:v>第一季度</c:v>
                </c:pt>
                <c:pt idx="1">
                  <c:v>第二季度</c:v>
                </c:pt>
              </c:strCache>
            </c:strRef>
          </c:cat>
          <c:val>
            <c:numRef>
              <c:f>Sheet1!$B$2:$B$3</c:f>
              <c:numCache>
                <c:formatCode>General</c:formatCode>
                <c:ptCount val="2"/>
                <c:pt idx="0">
                  <c:v>5</c:v>
                </c:pt>
                <c:pt idx="1">
                  <c:v>5</c:v>
                </c:pt>
              </c:numCache>
            </c:numRef>
          </c:val>
          <c:extLst>
            <c:ext xmlns:c16="http://schemas.microsoft.com/office/drawing/2014/chart" uri="{C3380CC4-5D6E-409C-BE32-E72D297353CC}">
              <c16:uniqueId val="{00000004-9408-4C5C-BCD8-B9BA6E9E5EF0}"/>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extLst>
      <c:ext uri="{0b15fc19-7d7d-44ad-8c2d-2c3a37ce22c3}">
        <chartProps xmlns="https://web.wps.cn/et/2018/main" chartId="{b102af0e-b80b-45d1-80db-167d8cdf631c}"/>
      </c:ext>
    </c:extLst>
  </c:chart>
  <c:spPr>
    <a:noFill/>
    <a:ln>
      <a:noFill/>
    </a:ln>
    <a:effectLst/>
  </c:spPr>
  <c:txPr>
    <a:bodyPr/>
    <a:lstStyle/>
    <a:p>
      <a:pPr>
        <a:defRPr lang="en-US"/>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2391713747646006E-2"/>
          <c:y val="4.6136059599070398E-2"/>
          <c:w val="0.78813633465308397"/>
          <c:h val="0.95386394040093003"/>
        </c:manualLayout>
      </c:layout>
      <c:doughnutChart>
        <c:varyColors val="1"/>
        <c:ser>
          <c:idx val="0"/>
          <c:order val="0"/>
          <c:tx>
            <c:strRef>
              <c:f>Sheet1!$B$1</c:f>
              <c:strCache>
                <c:ptCount val="1"/>
                <c:pt idx="0">
                  <c:v>销售额</c:v>
                </c:pt>
              </c:strCache>
            </c:strRef>
          </c:tx>
          <c:spPr>
            <a:solidFill>
              <a:schemeClr val="accent1"/>
            </a:solidFill>
            <a:ln w="19050">
              <a:noFill/>
            </a:ln>
          </c:spPr>
          <c:dPt>
            <c:idx val="0"/>
            <c:bubble3D val="0"/>
            <c:spPr>
              <a:solidFill>
                <a:schemeClr val="accent3"/>
              </a:solidFill>
              <a:ln w="19050">
                <a:noFill/>
              </a:ln>
              <a:effectLst/>
            </c:spPr>
            <c:extLst>
              <c:ext xmlns:c16="http://schemas.microsoft.com/office/drawing/2014/chart" uri="{C3380CC4-5D6E-409C-BE32-E72D297353CC}">
                <c16:uniqueId val="{00000001-302A-4FE5-AC0C-17F65D80B8D0}"/>
              </c:ext>
            </c:extLst>
          </c:dPt>
          <c:dPt>
            <c:idx val="1"/>
            <c:bubble3D val="0"/>
            <c:spPr>
              <a:solidFill>
                <a:schemeClr val="accent3">
                  <a:lumMod val="50000"/>
                </a:schemeClr>
              </a:solidFill>
              <a:ln w="19050">
                <a:noFill/>
              </a:ln>
              <a:effectLst/>
            </c:spPr>
            <c:extLst>
              <c:ext xmlns:c16="http://schemas.microsoft.com/office/drawing/2014/chart" uri="{C3380CC4-5D6E-409C-BE32-E72D297353CC}">
                <c16:uniqueId val="{00000003-302A-4FE5-AC0C-17F65D80B8D0}"/>
              </c:ext>
            </c:extLst>
          </c:dPt>
          <c:cat>
            <c:strRef>
              <c:f>Sheet1!$A$2:$A$3</c:f>
              <c:strCache>
                <c:ptCount val="2"/>
                <c:pt idx="0">
                  <c:v>第一季度</c:v>
                </c:pt>
                <c:pt idx="1">
                  <c:v>第二季度</c:v>
                </c:pt>
              </c:strCache>
            </c:strRef>
          </c:cat>
          <c:val>
            <c:numRef>
              <c:f>Sheet1!$B$2:$B$3</c:f>
              <c:numCache>
                <c:formatCode>0%</c:formatCode>
                <c:ptCount val="2"/>
                <c:pt idx="0">
                  <c:v>0.85</c:v>
                </c:pt>
                <c:pt idx="1">
                  <c:v>0.15</c:v>
                </c:pt>
              </c:numCache>
            </c:numRef>
          </c:val>
          <c:extLst>
            <c:ext xmlns:c16="http://schemas.microsoft.com/office/drawing/2014/chart" uri="{C3380CC4-5D6E-409C-BE32-E72D297353CC}">
              <c16:uniqueId val="{00000004-302A-4FE5-AC0C-17F65D80B8D0}"/>
            </c:ext>
          </c:extLst>
        </c:ser>
        <c:dLbls>
          <c:showLegendKey val="0"/>
          <c:showVal val="0"/>
          <c:showCatName val="0"/>
          <c:showSerName val="0"/>
          <c:showPercent val="0"/>
          <c:showBubbleSize val="0"/>
          <c:showLeaderLines val="1"/>
        </c:dLbls>
        <c:firstSliceAng val="54"/>
        <c:holeSize val="80"/>
      </c:doughnutChart>
      <c:spPr>
        <a:noFill/>
        <a:ln>
          <a:noFill/>
        </a:ln>
        <a:effectLst/>
      </c:spPr>
    </c:plotArea>
    <c:plotVisOnly val="1"/>
    <c:dispBlanksAs val="gap"/>
    <c:showDLblsOverMax val="0"/>
    <c:extLst>
      <c:ext uri="{0b15fc19-7d7d-44ad-8c2d-2c3a37ce22c3}">
        <chartProps xmlns="https://web.wps.cn/et/2018/main" chartId="{bf1d6ad0-bbd0-4e8e-b930-f57491bccb95}"/>
      </c:ext>
    </c:extLst>
  </c:chart>
  <c:spPr>
    <a:noFill/>
    <a:ln>
      <a:noFill/>
    </a:ln>
    <a:effectLst/>
  </c:spPr>
  <c:txPr>
    <a:bodyPr/>
    <a:lstStyle/>
    <a:p>
      <a:pPr>
        <a:defRPr lang="en-US"/>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2391713747646006E-2"/>
          <c:y val="4.6136059599070398E-2"/>
          <c:w val="0.78813633465308397"/>
          <c:h val="0.95386394040093003"/>
        </c:manualLayout>
      </c:layout>
      <c:doughnutChart>
        <c:varyColors val="1"/>
        <c:ser>
          <c:idx val="0"/>
          <c:order val="0"/>
          <c:tx>
            <c:strRef>
              <c:f>Sheet1!$B$1</c:f>
              <c:strCache>
                <c:ptCount val="1"/>
                <c:pt idx="0">
                  <c:v>销售额</c:v>
                </c:pt>
              </c:strCache>
            </c:strRef>
          </c:tx>
          <c:spPr>
            <a:solidFill>
              <a:schemeClr val="accent1"/>
            </a:solidFill>
            <a:ln w="19050">
              <a:noFill/>
            </a:ln>
          </c:spPr>
          <c:dPt>
            <c:idx val="0"/>
            <c:bubble3D val="0"/>
            <c:spPr>
              <a:solidFill>
                <a:schemeClr val="accent1"/>
              </a:solidFill>
              <a:ln w="19050">
                <a:noFill/>
              </a:ln>
              <a:effectLst/>
            </c:spPr>
            <c:extLst>
              <c:ext xmlns:c16="http://schemas.microsoft.com/office/drawing/2014/chart" uri="{C3380CC4-5D6E-409C-BE32-E72D297353CC}">
                <c16:uniqueId val="{00000001-218F-4362-9D9E-9A8104173C56}"/>
              </c:ext>
            </c:extLst>
          </c:dPt>
          <c:dPt>
            <c:idx val="1"/>
            <c:bubble3D val="0"/>
            <c:spPr>
              <a:solidFill>
                <a:schemeClr val="accent1">
                  <a:lumMod val="50000"/>
                </a:schemeClr>
              </a:solidFill>
              <a:ln w="19050">
                <a:noFill/>
              </a:ln>
              <a:effectLst/>
            </c:spPr>
            <c:extLst>
              <c:ext xmlns:c16="http://schemas.microsoft.com/office/drawing/2014/chart" uri="{C3380CC4-5D6E-409C-BE32-E72D297353CC}">
                <c16:uniqueId val="{00000003-218F-4362-9D9E-9A8104173C56}"/>
              </c:ext>
            </c:extLst>
          </c:dPt>
          <c:cat>
            <c:strRef>
              <c:f>Sheet1!$A$2:$A$3</c:f>
              <c:strCache>
                <c:ptCount val="2"/>
                <c:pt idx="0">
                  <c:v>第一季度</c:v>
                </c:pt>
                <c:pt idx="1">
                  <c:v>第二季度</c:v>
                </c:pt>
              </c:strCache>
            </c:strRef>
          </c:cat>
          <c:val>
            <c:numRef>
              <c:f>Sheet1!$B$2:$B$3</c:f>
              <c:numCache>
                <c:formatCode>0%</c:formatCode>
                <c:ptCount val="2"/>
                <c:pt idx="0">
                  <c:v>0.85</c:v>
                </c:pt>
                <c:pt idx="1">
                  <c:v>0.15</c:v>
                </c:pt>
              </c:numCache>
            </c:numRef>
          </c:val>
          <c:extLst>
            <c:ext xmlns:c16="http://schemas.microsoft.com/office/drawing/2014/chart" uri="{C3380CC4-5D6E-409C-BE32-E72D297353CC}">
              <c16:uniqueId val="{00000004-218F-4362-9D9E-9A8104173C56}"/>
            </c:ext>
          </c:extLst>
        </c:ser>
        <c:dLbls>
          <c:showLegendKey val="0"/>
          <c:showVal val="0"/>
          <c:showCatName val="0"/>
          <c:showSerName val="0"/>
          <c:showPercent val="0"/>
          <c:showBubbleSize val="0"/>
          <c:showLeaderLines val="1"/>
        </c:dLbls>
        <c:firstSliceAng val="54"/>
        <c:holeSize val="80"/>
      </c:doughnutChart>
      <c:spPr>
        <a:noFill/>
        <a:ln>
          <a:noFill/>
        </a:ln>
        <a:effectLst/>
      </c:spPr>
    </c:plotArea>
    <c:plotVisOnly val="1"/>
    <c:dispBlanksAs val="gap"/>
    <c:showDLblsOverMax val="0"/>
    <c:extLst>
      <c:ext uri="{0b15fc19-7d7d-44ad-8c2d-2c3a37ce22c3}">
        <chartProps xmlns="https://web.wps.cn/et/2018/main" chartId="{a3b69230-a922-420f-8e88-57c11a64cc1a}"/>
      </c:ext>
    </c:extLst>
  </c:chart>
  <c:spPr>
    <a:noFill/>
    <a:ln>
      <a:noFill/>
    </a:ln>
    <a:effectLst/>
  </c:spPr>
  <c:txPr>
    <a:bodyPr/>
    <a:lstStyle/>
    <a:p>
      <a:pPr>
        <a:defRPr lang="en-US"/>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2391713747646006E-2"/>
          <c:y val="4.6136059599070398E-2"/>
          <c:w val="0.78813633465308397"/>
          <c:h val="0.95386394040093003"/>
        </c:manualLayout>
      </c:layout>
      <c:doughnutChart>
        <c:varyColors val="1"/>
        <c:ser>
          <c:idx val="0"/>
          <c:order val="0"/>
          <c:tx>
            <c:strRef>
              <c:f>Sheet1!$B$1</c:f>
              <c:strCache>
                <c:ptCount val="1"/>
                <c:pt idx="0">
                  <c:v>销售额</c:v>
                </c:pt>
              </c:strCache>
            </c:strRef>
          </c:tx>
          <c:spPr>
            <a:solidFill>
              <a:schemeClr val="accent1"/>
            </a:solidFill>
            <a:ln w="19050">
              <a:noFill/>
            </a:ln>
          </c:spPr>
          <c:dPt>
            <c:idx val="0"/>
            <c:bubble3D val="0"/>
            <c:spPr>
              <a:solidFill>
                <a:schemeClr val="accent3"/>
              </a:solidFill>
              <a:ln w="19050">
                <a:noFill/>
              </a:ln>
              <a:effectLst/>
            </c:spPr>
            <c:extLst>
              <c:ext xmlns:c16="http://schemas.microsoft.com/office/drawing/2014/chart" uri="{C3380CC4-5D6E-409C-BE32-E72D297353CC}">
                <c16:uniqueId val="{00000001-D21F-4164-8D88-0C0643F33585}"/>
              </c:ext>
            </c:extLst>
          </c:dPt>
          <c:dPt>
            <c:idx val="1"/>
            <c:bubble3D val="0"/>
            <c:spPr>
              <a:solidFill>
                <a:schemeClr val="accent3">
                  <a:lumMod val="50000"/>
                </a:schemeClr>
              </a:solidFill>
              <a:ln w="19050">
                <a:noFill/>
              </a:ln>
              <a:effectLst/>
            </c:spPr>
            <c:extLst>
              <c:ext xmlns:c16="http://schemas.microsoft.com/office/drawing/2014/chart" uri="{C3380CC4-5D6E-409C-BE32-E72D297353CC}">
                <c16:uniqueId val="{00000003-D21F-4164-8D88-0C0643F33585}"/>
              </c:ext>
            </c:extLst>
          </c:dPt>
          <c:cat>
            <c:strRef>
              <c:f>Sheet1!$A$2:$A$3</c:f>
              <c:strCache>
                <c:ptCount val="2"/>
                <c:pt idx="0">
                  <c:v>第一季度</c:v>
                </c:pt>
                <c:pt idx="1">
                  <c:v>第二季度</c:v>
                </c:pt>
              </c:strCache>
            </c:strRef>
          </c:cat>
          <c:val>
            <c:numRef>
              <c:f>Sheet1!$B$2:$B$3</c:f>
              <c:numCache>
                <c:formatCode>0%</c:formatCode>
                <c:ptCount val="2"/>
                <c:pt idx="0">
                  <c:v>0.85</c:v>
                </c:pt>
                <c:pt idx="1">
                  <c:v>0.15</c:v>
                </c:pt>
              </c:numCache>
            </c:numRef>
          </c:val>
          <c:extLst>
            <c:ext xmlns:c16="http://schemas.microsoft.com/office/drawing/2014/chart" uri="{C3380CC4-5D6E-409C-BE32-E72D297353CC}">
              <c16:uniqueId val="{00000004-D21F-4164-8D88-0C0643F33585}"/>
            </c:ext>
          </c:extLst>
        </c:ser>
        <c:dLbls>
          <c:showLegendKey val="0"/>
          <c:showVal val="0"/>
          <c:showCatName val="0"/>
          <c:showSerName val="0"/>
          <c:showPercent val="0"/>
          <c:showBubbleSize val="0"/>
          <c:showLeaderLines val="1"/>
        </c:dLbls>
        <c:firstSliceAng val="54"/>
        <c:holeSize val="80"/>
      </c:doughnutChart>
      <c:spPr>
        <a:noFill/>
        <a:ln>
          <a:noFill/>
        </a:ln>
        <a:effectLst/>
      </c:spPr>
    </c:plotArea>
    <c:plotVisOnly val="1"/>
    <c:dispBlanksAs val="gap"/>
    <c:showDLblsOverMax val="0"/>
    <c:extLst>
      <c:ext uri="{0b15fc19-7d7d-44ad-8c2d-2c3a37ce22c3}">
        <chartProps xmlns="https://web.wps.cn/et/2018/main" chartId="{89b75c16-0842-4d91-9e4a-bad1f8b07244}"/>
      </c:ext>
    </c:extLst>
  </c:chart>
  <c:spPr>
    <a:noFill/>
    <a:ln>
      <a:noFill/>
    </a:ln>
    <a:effectLst/>
  </c:spPr>
  <c:txPr>
    <a:bodyPr/>
    <a:lstStyle/>
    <a:p>
      <a:pPr>
        <a:defRPr lang="en-US"/>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image1.png>
</file>

<file path=ppt/media/image10.jpeg>
</file>

<file path=ppt/media/image11.jpeg>
</file>

<file path=ppt/media/image12.jpeg>
</file>

<file path=ppt/media/image13.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88B9FD-18D0-4CD1-A4CD-90DF451C90E9}" type="datetimeFigureOut">
              <a:rPr lang="zh-CN" altLang="en-US" smtClean="0"/>
              <a:t>2025/5/18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10A398-2811-4540-8822-54EF69F8894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t>7</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t>8</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7" name="图片占位符 6"/>
          <p:cNvSpPr>
            <a:spLocks noGrp="1"/>
          </p:cNvSpPr>
          <p:nvPr>
            <p:ph type="pic" idx="13"/>
          </p:nvPr>
        </p:nvSpPr>
        <p:spPr>
          <a:xfrm>
            <a:off x="6096000" y="1627632"/>
            <a:ext cx="5443728" cy="3547872"/>
          </a:xfrm>
          <a:custGeom>
            <a:avLst/>
            <a:gdLst>
              <a:gd name="connsiteX0" fmla="*/ 0 w 5443728"/>
              <a:gd name="connsiteY0" fmla="*/ 0 h 3547872"/>
              <a:gd name="connsiteX1" fmla="*/ 5443728 w 5443728"/>
              <a:gd name="connsiteY1" fmla="*/ 0 h 3547872"/>
              <a:gd name="connsiteX2" fmla="*/ 5443728 w 5443728"/>
              <a:gd name="connsiteY2" fmla="*/ 3547872 h 3547872"/>
              <a:gd name="connsiteX3" fmla="*/ 0 w 5443728"/>
              <a:gd name="connsiteY3" fmla="*/ 3547872 h 3547872"/>
            </a:gdLst>
            <a:ahLst/>
            <a:cxnLst>
              <a:cxn ang="0">
                <a:pos x="connsiteX0" y="connsiteY0"/>
              </a:cxn>
              <a:cxn ang="0">
                <a:pos x="connsiteX1" y="connsiteY1"/>
              </a:cxn>
              <a:cxn ang="0">
                <a:pos x="connsiteX2" y="connsiteY2"/>
              </a:cxn>
              <a:cxn ang="0">
                <a:pos x="connsiteX3" y="connsiteY3"/>
              </a:cxn>
            </a:cxnLst>
            <a:rect l="l" t="t" r="r" b="b"/>
            <a:pathLst>
              <a:path w="5443728" h="3547872">
                <a:moveTo>
                  <a:pt x="0" y="0"/>
                </a:moveTo>
                <a:lnTo>
                  <a:pt x="5443728" y="0"/>
                </a:lnTo>
                <a:lnTo>
                  <a:pt x="5443728" y="3547872"/>
                </a:lnTo>
                <a:lnTo>
                  <a:pt x="0" y="3547872"/>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zh-CN" altLang="en-US" sz="1800">
                <a:solidFill>
                  <a:schemeClr val="lt1"/>
                </a:solidFill>
              </a:defRPr>
            </a:lvl1pPr>
          </a:lstStyle>
          <a:p>
            <a:pPr marL="0" lvl="0" algn="ct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7" name="图片占位符 6"/>
          <p:cNvSpPr>
            <a:spLocks noGrp="1"/>
          </p:cNvSpPr>
          <p:nvPr>
            <p:ph type="pic" idx="13"/>
          </p:nvPr>
        </p:nvSpPr>
        <p:spPr>
          <a:xfrm>
            <a:off x="839789" y="549275"/>
            <a:ext cx="4646612" cy="6308725"/>
          </a:xfrm>
          <a:custGeom>
            <a:avLst/>
            <a:gdLst>
              <a:gd name="connsiteX0" fmla="*/ 0 w 4646612"/>
              <a:gd name="connsiteY0" fmla="*/ 0 h 6308725"/>
              <a:gd name="connsiteX1" fmla="*/ 4646612 w 4646612"/>
              <a:gd name="connsiteY1" fmla="*/ 0 h 6308725"/>
              <a:gd name="connsiteX2" fmla="*/ 4646612 w 4646612"/>
              <a:gd name="connsiteY2" fmla="*/ 6308725 h 6308725"/>
              <a:gd name="connsiteX3" fmla="*/ 0 w 4646612"/>
              <a:gd name="connsiteY3" fmla="*/ 6308725 h 6308725"/>
            </a:gdLst>
            <a:ahLst/>
            <a:cxnLst>
              <a:cxn ang="0">
                <a:pos x="connsiteX0" y="connsiteY0"/>
              </a:cxn>
              <a:cxn ang="0">
                <a:pos x="connsiteX1" y="connsiteY1"/>
              </a:cxn>
              <a:cxn ang="0">
                <a:pos x="connsiteX2" y="connsiteY2"/>
              </a:cxn>
              <a:cxn ang="0">
                <a:pos x="connsiteX3" y="connsiteY3"/>
              </a:cxn>
            </a:cxnLst>
            <a:rect l="l" t="t" r="r" b="b"/>
            <a:pathLst>
              <a:path w="4646612" h="6308725">
                <a:moveTo>
                  <a:pt x="0" y="0"/>
                </a:moveTo>
                <a:lnTo>
                  <a:pt x="4646612" y="0"/>
                </a:lnTo>
                <a:lnTo>
                  <a:pt x="4646612" y="6308725"/>
                </a:lnTo>
                <a:lnTo>
                  <a:pt x="0" y="6308725"/>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zh-CN" altLang="en-US" sz="1800">
                <a:solidFill>
                  <a:schemeClr val="lt1"/>
                </a:solidFill>
              </a:defRPr>
            </a:lvl1pPr>
          </a:lstStyle>
          <a:p>
            <a:pPr marL="0" lvl="0"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2025/5/18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7" name="图片占位符 6"/>
          <p:cNvSpPr>
            <a:spLocks noGrp="1"/>
          </p:cNvSpPr>
          <p:nvPr>
            <p:ph type="pic" idx="13"/>
          </p:nvPr>
        </p:nvSpPr>
        <p:spPr>
          <a:xfrm>
            <a:off x="941700" y="1921351"/>
            <a:ext cx="2096843" cy="4258005"/>
          </a:xfrm>
          <a:custGeom>
            <a:avLst/>
            <a:gdLst>
              <a:gd name="connsiteX0" fmla="*/ 349481 w 2096843"/>
              <a:gd name="connsiteY0" fmla="*/ 0 h 4258005"/>
              <a:gd name="connsiteX1" fmla="*/ 1747362 w 2096843"/>
              <a:gd name="connsiteY1" fmla="*/ 0 h 4258005"/>
              <a:gd name="connsiteX2" fmla="*/ 2096843 w 2096843"/>
              <a:gd name="connsiteY2" fmla="*/ 349481 h 4258005"/>
              <a:gd name="connsiteX3" fmla="*/ 2096843 w 2096843"/>
              <a:gd name="connsiteY3" fmla="*/ 3908524 h 4258005"/>
              <a:gd name="connsiteX4" fmla="*/ 1747362 w 2096843"/>
              <a:gd name="connsiteY4" fmla="*/ 4258005 h 4258005"/>
              <a:gd name="connsiteX5" fmla="*/ 349481 w 2096843"/>
              <a:gd name="connsiteY5" fmla="*/ 4258005 h 4258005"/>
              <a:gd name="connsiteX6" fmla="*/ 0 w 2096843"/>
              <a:gd name="connsiteY6" fmla="*/ 3908524 h 4258005"/>
              <a:gd name="connsiteX7" fmla="*/ 0 w 2096843"/>
              <a:gd name="connsiteY7" fmla="*/ 349481 h 4258005"/>
              <a:gd name="connsiteX8" fmla="*/ 349481 w 2096843"/>
              <a:gd name="connsiteY8" fmla="*/ 0 h 425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96843" h="4258005">
                <a:moveTo>
                  <a:pt x="349481" y="0"/>
                </a:moveTo>
                <a:lnTo>
                  <a:pt x="1747362" y="0"/>
                </a:lnTo>
                <a:cubicBezTo>
                  <a:pt x="1940375" y="0"/>
                  <a:pt x="2096843" y="156468"/>
                  <a:pt x="2096843" y="349481"/>
                </a:cubicBezTo>
                <a:lnTo>
                  <a:pt x="2096843" y="3908524"/>
                </a:lnTo>
                <a:cubicBezTo>
                  <a:pt x="2096843" y="4101537"/>
                  <a:pt x="1940375" y="4258005"/>
                  <a:pt x="1747362" y="4258005"/>
                </a:cubicBezTo>
                <a:lnTo>
                  <a:pt x="349481" y="4258005"/>
                </a:lnTo>
                <a:cubicBezTo>
                  <a:pt x="156468" y="4258005"/>
                  <a:pt x="0" y="4101537"/>
                  <a:pt x="0" y="3908524"/>
                </a:cubicBezTo>
                <a:lnTo>
                  <a:pt x="0" y="349481"/>
                </a:lnTo>
                <a:cubicBezTo>
                  <a:pt x="0" y="156468"/>
                  <a:pt x="156468" y="0"/>
                  <a:pt x="349481"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zh-CN" altLang="en-US" sz="1800">
                <a:solidFill>
                  <a:schemeClr val="lt1"/>
                </a:solidFill>
              </a:defRPr>
            </a:lvl1pPr>
          </a:lstStyle>
          <a:p>
            <a:pPr marL="0" lvl="0" algn="ct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2025/5/18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56.xml"/><Relationship Id="rId7" Type="http://schemas.openxmlformats.org/officeDocument/2006/relationships/tags" Target="../tags/tag60.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tags" Target="../tags/tag59.xml"/><Relationship Id="rId5" Type="http://schemas.openxmlformats.org/officeDocument/2006/relationships/tags" Target="../tags/tag58.xml"/><Relationship Id="rId10" Type="http://schemas.openxmlformats.org/officeDocument/2006/relationships/image" Target="../media/image11.jpeg"/><Relationship Id="rId4" Type="http://schemas.openxmlformats.org/officeDocument/2006/relationships/tags" Target="../tags/tag57.xml"/><Relationship Id="rId9"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6.xml"/><Relationship Id="rId1" Type="http://schemas.openxmlformats.org/officeDocument/2006/relationships/tags" Target="../tags/tag6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slideLayout" Target="../slideLayouts/slideLayout1.xml"/><Relationship Id="rId1" Type="http://schemas.openxmlformats.org/officeDocument/2006/relationships/themeOverride" Target="../theme/themeOverride4.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14.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slideLayout" Target="../slideLayouts/slideLayout1.xml"/><Relationship Id="rId1" Type="http://schemas.openxmlformats.org/officeDocument/2006/relationships/themeOverride" Target="../theme/themeOverride5.xml"/><Relationship Id="rId5" Type="http://schemas.openxmlformats.org/officeDocument/2006/relationships/chart" Target="../charts/chart7.xml"/><Relationship Id="rId4" Type="http://schemas.openxmlformats.org/officeDocument/2006/relationships/chart" Target="../charts/chart6.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notesSlide" Target="../notesSlides/notesSlide1.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slideLayout" Target="../slideLayouts/slideLayout6.xml"/><Relationship Id="rId2" Type="http://schemas.openxmlformats.org/officeDocument/2006/relationships/tags" Target="../tags/tag3.xml"/><Relationship Id="rId16" Type="http://schemas.openxmlformats.org/officeDocument/2006/relationships/tags" Target="../tags/tag17.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10.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1.xml"/><Relationship Id="rId1" Type="http://schemas.openxmlformats.org/officeDocument/2006/relationships/themeOverride" Target="../theme/themeOverride3.xml"/><Relationship Id="rId5" Type="http://schemas.openxmlformats.org/officeDocument/2006/relationships/image" Target="../media/image8.jpe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8" Type="http://schemas.openxmlformats.org/officeDocument/2006/relationships/tags" Target="../tags/tag25.xml"/><Relationship Id="rId13" Type="http://schemas.openxmlformats.org/officeDocument/2006/relationships/slideLayout" Target="../slideLayouts/slideLayout6.xml"/><Relationship Id="rId3" Type="http://schemas.openxmlformats.org/officeDocument/2006/relationships/tags" Target="../tags/tag20.xml"/><Relationship Id="rId7" Type="http://schemas.openxmlformats.org/officeDocument/2006/relationships/tags" Target="../tags/tag24.xml"/><Relationship Id="rId12" Type="http://schemas.openxmlformats.org/officeDocument/2006/relationships/tags" Target="../tags/tag29.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tags" Target="../tags/tag23.xml"/><Relationship Id="rId11" Type="http://schemas.openxmlformats.org/officeDocument/2006/relationships/tags" Target="../tags/tag28.xml"/><Relationship Id="rId5" Type="http://schemas.openxmlformats.org/officeDocument/2006/relationships/tags" Target="../tags/tag22.xml"/><Relationship Id="rId15" Type="http://schemas.openxmlformats.org/officeDocument/2006/relationships/image" Target="../media/image9.jpeg"/><Relationship Id="rId10" Type="http://schemas.openxmlformats.org/officeDocument/2006/relationships/tags" Target="../tags/tag27.xml"/><Relationship Id="rId4" Type="http://schemas.openxmlformats.org/officeDocument/2006/relationships/tags" Target="../tags/tag21.xml"/><Relationship Id="rId9" Type="http://schemas.openxmlformats.org/officeDocument/2006/relationships/tags" Target="../tags/tag26.xml"/><Relationship Id="rId1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8" Type="http://schemas.openxmlformats.org/officeDocument/2006/relationships/tags" Target="../tags/tag37.xml"/><Relationship Id="rId13" Type="http://schemas.openxmlformats.org/officeDocument/2006/relationships/tags" Target="../tags/tag42.xml"/><Relationship Id="rId3" Type="http://schemas.openxmlformats.org/officeDocument/2006/relationships/tags" Target="../tags/tag32.xml"/><Relationship Id="rId7" Type="http://schemas.openxmlformats.org/officeDocument/2006/relationships/tags" Target="../tags/tag36.xml"/><Relationship Id="rId12" Type="http://schemas.openxmlformats.org/officeDocument/2006/relationships/tags" Target="../tags/tag41.xml"/><Relationship Id="rId2" Type="http://schemas.openxmlformats.org/officeDocument/2006/relationships/tags" Target="../tags/tag31.xml"/><Relationship Id="rId16" Type="http://schemas.openxmlformats.org/officeDocument/2006/relationships/image" Target="../media/image10.jpeg"/><Relationship Id="rId1" Type="http://schemas.openxmlformats.org/officeDocument/2006/relationships/tags" Target="../tags/tag30.xml"/><Relationship Id="rId6" Type="http://schemas.openxmlformats.org/officeDocument/2006/relationships/tags" Target="../tags/tag35.xml"/><Relationship Id="rId11" Type="http://schemas.openxmlformats.org/officeDocument/2006/relationships/tags" Target="../tags/tag40.xml"/><Relationship Id="rId5" Type="http://schemas.openxmlformats.org/officeDocument/2006/relationships/tags" Target="../tags/tag34.xml"/><Relationship Id="rId15" Type="http://schemas.openxmlformats.org/officeDocument/2006/relationships/notesSlide" Target="../notesSlides/notesSlide3.xml"/><Relationship Id="rId10" Type="http://schemas.openxmlformats.org/officeDocument/2006/relationships/tags" Target="../tags/tag39.xml"/><Relationship Id="rId4" Type="http://schemas.openxmlformats.org/officeDocument/2006/relationships/tags" Target="../tags/tag33.xml"/><Relationship Id="rId9" Type="http://schemas.openxmlformats.org/officeDocument/2006/relationships/tags" Target="../tags/tag38.xml"/><Relationship Id="rId14"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tags" Target="../tags/tag50.xml"/><Relationship Id="rId13" Type="http://schemas.openxmlformats.org/officeDocument/2006/relationships/image" Target="../media/image9.jpeg"/><Relationship Id="rId3" Type="http://schemas.openxmlformats.org/officeDocument/2006/relationships/tags" Target="../tags/tag45.xml"/><Relationship Id="rId7" Type="http://schemas.openxmlformats.org/officeDocument/2006/relationships/tags" Target="../tags/tag49.xml"/><Relationship Id="rId12" Type="http://schemas.openxmlformats.org/officeDocument/2006/relationships/slideLayout" Target="../slideLayouts/slideLayout6.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11" Type="http://schemas.openxmlformats.org/officeDocument/2006/relationships/tags" Target="../tags/tag53.xml"/><Relationship Id="rId5" Type="http://schemas.openxmlformats.org/officeDocument/2006/relationships/tags" Target="../tags/tag47.xml"/><Relationship Id="rId10" Type="http://schemas.openxmlformats.org/officeDocument/2006/relationships/tags" Target="../tags/tag52.xml"/><Relationship Id="rId4" Type="http://schemas.openxmlformats.org/officeDocument/2006/relationships/tags" Target="../tags/tag46.xml"/><Relationship Id="rId9" Type="http://schemas.openxmlformats.org/officeDocument/2006/relationships/tags" Target="../tags/tag5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271" y="192513"/>
            <a:ext cx="1440000" cy="1333938"/>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rcRect l="7243" t="20451" r="6574" b="20024"/>
          <a:stretch>
            <a:fillRect/>
          </a:stretch>
        </p:blipFill>
        <p:spPr>
          <a:xfrm>
            <a:off x="5075884" y="198405"/>
            <a:ext cx="1748572" cy="1207701"/>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33091" y="47195"/>
            <a:ext cx="1728000" cy="1296998"/>
          </a:xfrm>
          <a:prstGeom prst="rect">
            <a:avLst/>
          </a:prstGeom>
        </p:spPr>
      </p:pic>
      <p:graphicFrame>
        <p:nvGraphicFramePr>
          <p:cNvPr id="2" name="Table 1"/>
          <p:cNvGraphicFramePr>
            <a:graphicFrameLocks noGrp="1"/>
          </p:cNvGraphicFramePr>
          <p:nvPr/>
        </p:nvGraphicFramePr>
        <p:xfrm>
          <a:off x="1901030" y="3519578"/>
          <a:ext cx="8389940" cy="2608714"/>
        </p:xfrm>
        <a:graphic>
          <a:graphicData uri="http://schemas.openxmlformats.org/drawingml/2006/table">
            <a:tbl>
              <a:tblPr firstRow="1" firstCol="1" lastRow="1" lastCol="1" bandRow="1" bandCol="1">
                <a:tableStyleId>{72833802-FEF1-4C79-8D5D-14CF1EAF98D9}</a:tableStyleId>
              </a:tblPr>
              <a:tblGrid>
                <a:gridCol w="1579435">
                  <a:extLst>
                    <a:ext uri="{9D8B030D-6E8A-4147-A177-3AD203B41FA5}">
                      <a16:colId xmlns:a16="http://schemas.microsoft.com/office/drawing/2014/main" val="20000"/>
                    </a:ext>
                  </a:extLst>
                </a:gridCol>
                <a:gridCol w="1637599">
                  <a:extLst>
                    <a:ext uri="{9D8B030D-6E8A-4147-A177-3AD203B41FA5}">
                      <a16:colId xmlns:a16="http://schemas.microsoft.com/office/drawing/2014/main" val="20001"/>
                    </a:ext>
                  </a:extLst>
                </a:gridCol>
                <a:gridCol w="1373824">
                  <a:extLst>
                    <a:ext uri="{9D8B030D-6E8A-4147-A177-3AD203B41FA5}">
                      <a16:colId xmlns:a16="http://schemas.microsoft.com/office/drawing/2014/main" val="20002"/>
                    </a:ext>
                  </a:extLst>
                </a:gridCol>
                <a:gridCol w="1735599">
                  <a:extLst>
                    <a:ext uri="{9D8B030D-6E8A-4147-A177-3AD203B41FA5}">
                      <a16:colId xmlns:a16="http://schemas.microsoft.com/office/drawing/2014/main" val="20003"/>
                    </a:ext>
                  </a:extLst>
                </a:gridCol>
                <a:gridCol w="2063483">
                  <a:extLst>
                    <a:ext uri="{9D8B030D-6E8A-4147-A177-3AD203B41FA5}">
                      <a16:colId xmlns:a16="http://schemas.microsoft.com/office/drawing/2014/main" val="20004"/>
                    </a:ext>
                  </a:extLst>
                </a:gridCol>
              </a:tblGrid>
              <a:tr h="438264">
                <a:tc>
                  <a:txBody>
                    <a:bodyPr/>
                    <a:lstStyle/>
                    <a:p>
                      <a:pPr marL="142875" indent="0" algn="l">
                        <a:buFont typeface="+mj-lt"/>
                        <a:buNone/>
                      </a:pPr>
                      <a:r>
                        <a:rPr lang="en-US" sz="1400" b="0" dirty="0">
                          <a:effectLst/>
                          <a:latin typeface="Calibri" panose="020F0502020204030204" pitchFamily="34" charset="0"/>
                          <a:cs typeface="Calibri" panose="020F0502020204030204" pitchFamily="34" charset="0"/>
                        </a:rPr>
                        <a:t>Team</a:t>
                      </a:r>
                      <a:r>
                        <a:rPr lang="en-US" sz="1400" b="0" spc="-30" dirty="0">
                          <a:effectLst/>
                          <a:latin typeface="Calibri" panose="020F0502020204030204" pitchFamily="34" charset="0"/>
                          <a:cs typeface="Calibri" panose="020F0502020204030204" pitchFamily="34" charset="0"/>
                        </a:rPr>
                        <a:t> </a:t>
                      </a:r>
                      <a:r>
                        <a:rPr lang="en-US" sz="1400" b="0" dirty="0">
                          <a:effectLst/>
                          <a:latin typeface="Calibri" panose="020F0502020204030204" pitchFamily="34" charset="0"/>
                          <a:cs typeface="Calibri" panose="020F0502020204030204" pitchFamily="34" charset="0"/>
                        </a:rPr>
                        <a:t>Leader</a:t>
                      </a:r>
                      <a:r>
                        <a:rPr lang="en-US" sz="1400" b="0" spc="-20" dirty="0">
                          <a:effectLst/>
                          <a:latin typeface="Calibri" panose="020F0502020204030204" pitchFamily="34" charset="0"/>
                          <a:cs typeface="Calibri" panose="020F0502020204030204" pitchFamily="34" charset="0"/>
                        </a:rPr>
                        <a:t> Name</a:t>
                      </a:r>
                      <a:endParaRPr lang="en-IN"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B w="12700" cap="flat" cmpd="sng" algn="ctr">
                      <a:solidFill>
                        <a:schemeClr val="accent1"/>
                      </a:solidFill>
                      <a:prstDash val="solid"/>
                      <a:round/>
                      <a:headEnd type="none" w="med" len="med"/>
                      <a:tailEnd type="none" w="med" len="med"/>
                    </a:lnB>
                    <a:solidFill>
                      <a:schemeClr val="accent2">
                        <a:lumMod val="50000"/>
                      </a:schemeClr>
                    </a:solidFill>
                  </a:tcPr>
                </a:tc>
                <a:tc>
                  <a:txBody>
                    <a:bodyPr/>
                    <a:lstStyle/>
                    <a:p>
                      <a:pPr marL="97155" algn="ctr">
                        <a:buNone/>
                      </a:pPr>
                      <a:r>
                        <a:rPr lang="en-US" sz="1400" b="0">
                          <a:effectLst/>
                          <a:latin typeface="Calibri" panose="020F0502020204030204" pitchFamily="34" charset="0"/>
                          <a:cs typeface="Calibri" panose="020F0502020204030204" pitchFamily="34" charset="0"/>
                        </a:rPr>
                        <a:t>AU</a:t>
                      </a:r>
                      <a:r>
                        <a:rPr lang="en-US" sz="1400" b="0" spc="-5">
                          <a:effectLst/>
                          <a:latin typeface="Calibri" panose="020F0502020204030204" pitchFamily="34" charset="0"/>
                          <a:cs typeface="Calibri" panose="020F0502020204030204" pitchFamily="34" charset="0"/>
                        </a:rPr>
                        <a:t> </a:t>
                      </a:r>
                      <a:r>
                        <a:rPr lang="en-US" sz="1400" b="0" spc="-10">
                          <a:effectLst/>
                          <a:latin typeface="Calibri" panose="020F0502020204030204" pitchFamily="34" charset="0"/>
                          <a:cs typeface="Calibri" panose="020F0502020204030204" pitchFamily="34" charset="0"/>
                        </a:rPr>
                        <a:t>Reg.No</a:t>
                      </a:r>
                      <a:endParaRPr lang="en-IN" sz="1400" b="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B w="12700" cap="flat" cmpd="sng" algn="ctr">
                      <a:solidFill>
                        <a:schemeClr val="accent1"/>
                      </a:solidFill>
                      <a:prstDash val="solid"/>
                      <a:round/>
                      <a:headEnd type="none" w="med" len="med"/>
                      <a:tailEnd type="none" w="med" len="med"/>
                    </a:lnB>
                    <a:solidFill>
                      <a:schemeClr val="accent2">
                        <a:lumMod val="50000"/>
                      </a:schemeClr>
                    </a:solidFill>
                  </a:tcPr>
                </a:tc>
                <a:tc>
                  <a:txBody>
                    <a:bodyPr/>
                    <a:lstStyle/>
                    <a:p>
                      <a:pPr marL="252730" algn="ctr">
                        <a:buNone/>
                      </a:pPr>
                      <a:r>
                        <a:rPr lang="en-US" sz="1400" b="0" spc="-20" dirty="0">
                          <a:effectLst/>
                          <a:latin typeface="Calibri" panose="020F0502020204030204" pitchFamily="34" charset="0"/>
                          <a:cs typeface="Calibri" panose="020F0502020204030204" pitchFamily="34" charset="0"/>
                        </a:rPr>
                        <a:t>Year</a:t>
                      </a:r>
                      <a:endParaRPr lang="en-US" sz="1400" b="0" spc="-2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B w="12700" cap="flat" cmpd="sng" algn="ctr">
                      <a:solidFill>
                        <a:schemeClr val="accent1"/>
                      </a:solidFill>
                      <a:prstDash val="solid"/>
                      <a:round/>
                      <a:headEnd type="none" w="med" len="med"/>
                      <a:tailEnd type="none" w="med" len="med"/>
                    </a:lnB>
                    <a:solidFill>
                      <a:schemeClr val="accent2">
                        <a:lumMod val="50000"/>
                      </a:schemeClr>
                    </a:solidFill>
                  </a:tcPr>
                </a:tc>
                <a:tc>
                  <a:txBody>
                    <a:bodyPr/>
                    <a:lstStyle/>
                    <a:p>
                      <a:pPr marL="96520" algn="ctr">
                        <a:buNone/>
                      </a:pPr>
                      <a:r>
                        <a:rPr lang="en-US" sz="1400" b="0" spc="-10">
                          <a:effectLst/>
                          <a:latin typeface="Calibri" panose="020F0502020204030204" pitchFamily="34" charset="0"/>
                          <a:cs typeface="Calibri" panose="020F0502020204030204" pitchFamily="34" charset="0"/>
                        </a:rPr>
                        <a:t>Department</a:t>
                      </a:r>
                      <a:endParaRPr lang="en-US" sz="1400" b="0" spc="-1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B w="12700" cap="flat" cmpd="sng" algn="ctr">
                      <a:solidFill>
                        <a:schemeClr val="accent1"/>
                      </a:solidFill>
                      <a:prstDash val="solid"/>
                      <a:round/>
                      <a:headEnd type="none" w="med" len="med"/>
                      <a:tailEnd type="none" w="med" len="med"/>
                    </a:lnB>
                    <a:solidFill>
                      <a:schemeClr val="accent2">
                        <a:lumMod val="50000"/>
                      </a:schemeClr>
                    </a:solidFill>
                  </a:tcPr>
                </a:tc>
                <a:tc>
                  <a:txBody>
                    <a:bodyPr/>
                    <a:lstStyle/>
                    <a:p>
                      <a:pPr marL="265430" algn="ctr">
                        <a:buNone/>
                      </a:pPr>
                      <a:r>
                        <a:rPr lang="en-US" sz="1400" b="0">
                          <a:effectLst/>
                          <a:latin typeface="Calibri" panose="020F0502020204030204" pitchFamily="34" charset="0"/>
                          <a:cs typeface="Calibri" panose="020F0502020204030204" pitchFamily="34" charset="0"/>
                        </a:rPr>
                        <a:t>Mobile</a:t>
                      </a:r>
                      <a:r>
                        <a:rPr lang="en-US" sz="1400" b="0" spc="-35">
                          <a:effectLst/>
                          <a:latin typeface="Calibri" panose="020F0502020204030204" pitchFamily="34" charset="0"/>
                          <a:cs typeface="Calibri" panose="020F0502020204030204" pitchFamily="34" charset="0"/>
                        </a:rPr>
                        <a:t> </a:t>
                      </a:r>
                      <a:r>
                        <a:rPr lang="en-US" sz="1400" b="0" spc="-25">
                          <a:effectLst/>
                          <a:latin typeface="Calibri" panose="020F0502020204030204" pitchFamily="34" charset="0"/>
                          <a:cs typeface="Calibri" panose="020F0502020204030204" pitchFamily="34" charset="0"/>
                        </a:rPr>
                        <a:t>No</a:t>
                      </a:r>
                      <a:endParaRPr lang="en-IN" sz="1400" b="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B w="12700" cap="flat" cmpd="sng" algn="ctr">
                      <a:solidFill>
                        <a:schemeClr val="accent1"/>
                      </a:solidFill>
                      <a:prstDash val="solid"/>
                      <a:round/>
                      <a:headEnd type="none" w="med" len="med"/>
                      <a:tailEnd type="none" w="med" len="med"/>
                    </a:lnB>
                    <a:solidFill>
                      <a:schemeClr val="accent2">
                        <a:lumMod val="50000"/>
                      </a:schemeClr>
                    </a:solidFill>
                  </a:tcPr>
                </a:tc>
                <a:extLst>
                  <a:ext uri="{0D108BD9-81ED-4DB2-BD59-A6C34878D82A}">
                    <a16:rowId xmlns:a16="http://schemas.microsoft.com/office/drawing/2014/main" val="10000"/>
                  </a:ext>
                </a:extLst>
              </a:tr>
              <a:tr h="438264">
                <a:tc>
                  <a:txBody>
                    <a:bodyPr/>
                    <a:lstStyle/>
                    <a:p>
                      <a:pPr marL="457200" lvl="1" indent="0" algn="l">
                        <a:spcBef>
                          <a:spcPts val="35"/>
                        </a:spcBef>
                        <a:buFont typeface="+mj-lt"/>
                        <a:buNone/>
                      </a:pPr>
                      <a:r>
                        <a:rPr lang="en-US" sz="1400" b="0" spc="-25" dirty="0" err="1">
                          <a:effectLst/>
                          <a:latin typeface="Calibri" panose="020F0502020204030204" pitchFamily="34" charset="0"/>
                          <a:cs typeface="Calibri" panose="020F0502020204030204" pitchFamily="34" charset="0"/>
                        </a:rPr>
                        <a:t>HariHaran</a:t>
                      </a:r>
                      <a:r>
                        <a:rPr lang="en-US" sz="1400" b="0" spc="-25" dirty="0">
                          <a:effectLst/>
                          <a:latin typeface="Calibri" panose="020F0502020204030204" pitchFamily="34" charset="0"/>
                          <a:cs typeface="Calibri" panose="020F0502020204030204" pitchFamily="34" charset="0"/>
                        </a:rPr>
                        <a:t> S</a:t>
                      </a:r>
                      <a:endParaRPr lang="en-IN"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ctr">
                        <a:buNone/>
                      </a:pPr>
                      <a:r>
                        <a:rPr lang="en-US" sz="1400" b="0">
                          <a:effectLst/>
                          <a:latin typeface="Calibri" panose="020F0502020204030204" pitchFamily="34" charset="0"/>
                          <a:cs typeface="Calibri" panose="020F0502020204030204" pitchFamily="34" charset="0"/>
                        </a:rPr>
                        <a:t>822721104020</a:t>
                      </a:r>
                      <a:endParaRPr lang="en-US" sz="1400" b="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ctr">
                        <a:buNone/>
                      </a:pPr>
                      <a:r>
                        <a:rPr lang="en-US" sz="1400" b="0" dirty="0">
                          <a:effectLst/>
                          <a:latin typeface="Calibri" panose="020F0502020204030204" pitchFamily="34" charset="0"/>
                          <a:cs typeface="Calibri" panose="020F0502020204030204" pitchFamily="34" charset="0"/>
                        </a:rPr>
                        <a:t>  IV</a:t>
                      </a:r>
                      <a:endParaRPr lang="en-US"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ctr">
                        <a:buNone/>
                      </a:pPr>
                      <a:r>
                        <a:rPr lang="en-US" sz="1400" b="0">
                          <a:effectLst/>
                          <a:latin typeface="Calibri" panose="020F0502020204030204" pitchFamily="34" charset="0"/>
                          <a:cs typeface="Calibri" panose="020F0502020204030204" pitchFamily="34" charset="0"/>
                        </a:rPr>
                        <a:t>       CSE</a:t>
                      </a:r>
                      <a:endParaRPr lang="en-US" sz="1400" b="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ctr">
                        <a:buNone/>
                        <a:tabLst>
                          <a:tab pos="712470" algn="ctr"/>
                        </a:tabLst>
                      </a:pPr>
                      <a:r>
                        <a:rPr lang="en-US" sz="1400" b="0" dirty="0">
                          <a:effectLst/>
                          <a:latin typeface="Calibri" panose="020F0502020204030204" pitchFamily="34" charset="0"/>
                          <a:cs typeface="Calibri" panose="020F0502020204030204" pitchFamily="34" charset="0"/>
                        </a:rPr>
                        <a:t>   	6369623283</a:t>
                      </a:r>
                      <a:endParaRPr lang="en-US"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417394">
                <a:tc gridSpan="5">
                  <a:txBody>
                    <a:bodyPr/>
                    <a:lstStyle/>
                    <a:p>
                      <a:pPr marL="2540" indent="0" algn="ctr">
                        <a:buFont typeface="+mj-lt"/>
                        <a:buNone/>
                      </a:pPr>
                      <a:r>
                        <a:rPr lang="en-US" sz="1400" b="0" dirty="0">
                          <a:effectLst/>
                          <a:latin typeface="Calibri" panose="020F0502020204030204" pitchFamily="34" charset="0"/>
                          <a:cs typeface="Calibri" panose="020F0502020204030204" pitchFamily="34" charset="0"/>
                        </a:rPr>
                        <a:t>Team</a:t>
                      </a:r>
                      <a:r>
                        <a:rPr lang="en-US" sz="1400" b="0" spc="-5" dirty="0">
                          <a:effectLst/>
                          <a:latin typeface="Calibri" panose="020F0502020204030204" pitchFamily="34" charset="0"/>
                          <a:cs typeface="Calibri" panose="020F0502020204030204" pitchFamily="34" charset="0"/>
                        </a:rPr>
                        <a:t> </a:t>
                      </a:r>
                      <a:r>
                        <a:rPr lang="en-US" sz="1400" b="0" spc="-10" dirty="0">
                          <a:effectLst/>
                          <a:latin typeface="Calibri" panose="020F0502020204030204" pitchFamily="34" charset="0"/>
                          <a:cs typeface="Calibri" panose="020F0502020204030204" pitchFamily="34" charset="0"/>
                        </a:rPr>
                        <a:t>members</a:t>
                      </a:r>
                      <a:endParaRPr lang="en-IN"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1">
                        <a:lumMod val="9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438264">
                <a:tc>
                  <a:txBody>
                    <a:bodyPr/>
                    <a:lstStyle/>
                    <a:p>
                      <a:pPr marL="457200" lvl="1" indent="0" algn="l">
                        <a:spcBef>
                          <a:spcPts val="35"/>
                        </a:spcBef>
                        <a:buFont typeface="+mj-lt"/>
                        <a:buNone/>
                      </a:pPr>
                      <a:r>
                        <a:rPr lang="en-US" sz="1400" b="0" spc="-25" dirty="0">
                          <a:effectLst/>
                          <a:latin typeface="Calibri" panose="020F0502020204030204" pitchFamily="34" charset="0"/>
                          <a:cs typeface="Calibri" panose="020F0502020204030204" pitchFamily="34" charset="0"/>
                        </a:rPr>
                        <a:t>Pratheeba S</a:t>
                      </a:r>
                      <a:endParaRPr lang="en-US" sz="1400" b="0" spc="-25"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a:effectLst/>
                          <a:latin typeface="Calibri" panose="020F0502020204030204" pitchFamily="34" charset="0"/>
                          <a:cs typeface="Calibri" panose="020F0502020204030204" pitchFamily="34" charset="0"/>
                        </a:rPr>
                        <a:t>822721104037</a:t>
                      </a:r>
                      <a:endParaRPr lang="en-US" sz="1400" b="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dirty="0">
                          <a:effectLst/>
                          <a:latin typeface="Calibri" panose="020F0502020204030204" pitchFamily="34" charset="0"/>
                          <a:cs typeface="Calibri" panose="020F0502020204030204" pitchFamily="34" charset="0"/>
                        </a:rPr>
                        <a:t>  IV</a:t>
                      </a:r>
                      <a:endParaRPr lang="en-US"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a:effectLst/>
                          <a:latin typeface="Calibri" panose="020F0502020204030204" pitchFamily="34" charset="0"/>
                          <a:cs typeface="Calibri" panose="020F0502020204030204" pitchFamily="34" charset="0"/>
                        </a:rPr>
                        <a:t>       CSE</a:t>
                      </a:r>
                      <a:endParaRPr lang="en-US" sz="1400" b="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dirty="0">
                          <a:effectLst/>
                          <a:latin typeface="Calibri" panose="020F0502020204030204" pitchFamily="34" charset="0"/>
                          <a:cs typeface="Calibri" panose="020F0502020204030204" pitchFamily="34" charset="0"/>
                        </a:rPr>
                        <a:t>9043122564</a:t>
                      </a:r>
                      <a:endParaRPr lang="en-US"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438264">
                <a:tc>
                  <a:txBody>
                    <a:bodyPr/>
                    <a:lstStyle/>
                    <a:p>
                      <a:pPr marL="457200" lvl="1" indent="0" algn="l">
                        <a:buFont typeface="+mj-lt"/>
                        <a:buNone/>
                      </a:pPr>
                      <a:r>
                        <a:rPr lang="en-US" sz="1400" b="0" u="none" spc="-25" dirty="0">
                          <a:effectLst/>
                          <a:latin typeface="Calibri" panose="020F0502020204030204" pitchFamily="34" charset="0"/>
                          <a:ea typeface="Times New Roman" panose="02020603050405020304" pitchFamily="18" charset="0"/>
                          <a:cs typeface="Calibri" panose="020F0502020204030204" pitchFamily="34" charset="0"/>
                        </a:rPr>
                        <a:t>Aravind S</a:t>
                      </a: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u="none" dirty="0">
                          <a:effectLst/>
                          <a:latin typeface="Calibri" panose="020F0502020204030204" pitchFamily="34" charset="0"/>
                          <a:cs typeface="Calibri" panose="020F0502020204030204" pitchFamily="34" charset="0"/>
                        </a:rPr>
                        <a:t>822721104301</a:t>
                      </a:r>
                      <a:endParaRPr lang="en-US" sz="1400" b="0" u="none"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u="none" dirty="0">
                          <a:effectLst/>
                          <a:latin typeface="Calibri" panose="020F0502020204030204" pitchFamily="34" charset="0"/>
                          <a:cs typeface="Calibri" panose="020F0502020204030204" pitchFamily="34" charset="0"/>
                        </a:rPr>
                        <a:t> IV</a:t>
                      </a:r>
                      <a:endParaRPr lang="en-US" sz="1400" b="0" u="none"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u="none">
                          <a:effectLst/>
                          <a:latin typeface="Calibri" panose="020F0502020204030204" pitchFamily="34" charset="0"/>
                          <a:cs typeface="Calibri" panose="020F0502020204030204" pitchFamily="34" charset="0"/>
                        </a:rPr>
                        <a:t>       CSE</a:t>
                      </a:r>
                      <a:endParaRPr lang="en-US" sz="1400" b="0" u="none">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u="none" dirty="0">
                          <a:effectLst/>
                          <a:latin typeface="Calibri" panose="020F0502020204030204" pitchFamily="34" charset="0"/>
                          <a:cs typeface="Calibri" panose="020F0502020204030204" pitchFamily="34" charset="0"/>
                        </a:rPr>
                        <a:t>9600942509</a:t>
                      </a:r>
                      <a:endParaRPr lang="en-US" sz="1400" b="0" u="none"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438264">
                <a:tc>
                  <a:txBody>
                    <a:bodyPr/>
                    <a:lstStyle/>
                    <a:p>
                      <a:pPr marL="457200" marR="0" lvl="1" indent="0" algn="l" defTabSz="914400" rtl="0" eaLnBrk="1" fontAlgn="auto" latinLnBrk="0" hangingPunct="1">
                        <a:lnSpc>
                          <a:spcPct val="100000"/>
                        </a:lnSpc>
                        <a:spcBef>
                          <a:spcPts val="0"/>
                        </a:spcBef>
                        <a:spcAft>
                          <a:spcPts val="0"/>
                        </a:spcAft>
                        <a:buClrTx/>
                        <a:buSzTx/>
                        <a:buFont typeface="+mj-lt"/>
                        <a:buNone/>
                        <a:defRPr/>
                      </a:pPr>
                      <a:r>
                        <a:rPr lang="en-US" sz="1400" b="0" spc="-25" dirty="0">
                          <a:effectLst/>
                          <a:latin typeface="Calibri" panose="020F0502020204030204" pitchFamily="34" charset="0"/>
                          <a:cs typeface="Calibri" panose="020F0502020204030204" pitchFamily="34" charset="0"/>
                        </a:rPr>
                        <a:t>Jagadeshan M</a:t>
                      </a:r>
                      <a:endParaRPr lang="en-IN" sz="1400" b="0" dirty="0">
                        <a:effectLst/>
                        <a:latin typeface="Calibri" panose="020F0502020204030204" pitchFamily="34" charset="0"/>
                        <a:ea typeface="Times New Roman" panose="02020603050405020304" pitchFamily="18" charset="0"/>
                        <a:cs typeface="Calibri" panose="020F0502020204030204" pitchFamily="34" charset="0"/>
                      </a:endParaRPr>
                    </a:p>
                    <a:p>
                      <a:pPr marL="457200" lvl="1" indent="0" algn="l">
                        <a:buFont typeface="+mj-lt"/>
                        <a:buNone/>
                      </a:pPr>
                      <a:endParaRPr lang="en-IN"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dirty="0">
                          <a:effectLst/>
                          <a:latin typeface="Calibri" panose="020F0502020204030204" pitchFamily="34" charset="0"/>
                          <a:cs typeface="Calibri" panose="020F0502020204030204" pitchFamily="34" charset="0"/>
                        </a:rPr>
                        <a:t>822721104021</a:t>
                      </a:r>
                      <a:endParaRPr lang="en-US"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dirty="0">
                          <a:effectLst/>
                          <a:latin typeface="Calibri" panose="020F0502020204030204" pitchFamily="34" charset="0"/>
                          <a:cs typeface="Calibri" panose="020F0502020204030204" pitchFamily="34" charset="0"/>
                        </a:rPr>
                        <a:t>IV</a:t>
                      </a:r>
                      <a:endParaRPr lang="en-US"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dirty="0">
                          <a:effectLst/>
                          <a:latin typeface="Calibri" panose="020F0502020204030204" pitchFamily="34" charset="0"/>
                          <a:cs typeface="Calibri" panose="020F0502020204030204" pitchFamily="34" charset="0"/>
                        </a:rPr>
                        <a:t>       CSE</a:t>
                      </a:r>
                      <a:endParaRPr lang="en-US"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buNone/>
                      </a:pPr>
                      <a:r>
                        <a:rPr lang="en-US" sz="1400" b="0" dirty="0">
                          <a:effectLst/>
                          <a:latin typeface="Calibri" panose="020F0502020204030204" pitchFamily="34" charset="0"/>
                          <a:cs typeface="Calibri" panose="020F0502020204030204" pitchFamily="34" charset="0"/>
                        </a:rPr>
                        <a:t>7373232917</a:t>
                      </a:r>
                      <a:endParaRPr lang="en-US" sz="1400" b="0" dirty="0">
                        <a:effectLst/>
                        <a:latin typeface="Calibri" panose="020F0502020204030204" pitchFamily="34" charset="0"/>
                        <a:ea typeface="Times New Roman" panose="02020603050405020304" pitchFamily="18" charset="0"/>
                        <a:cs typeface="Calibri" panose="020F0502020204030204" pitchFamily="34" charset="0"/>
                      </a:endParaRPr>
                    </a:p>
                  </a:txBody>
                  <a:tcPr marL="0" marR="0" marT="0" marB="0">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sp>
        <p:nvSpPr>
          <p:cNvPr id="6" name="TextBox 5"/>
          <p:cNvSpPr txBox="1"/>
          <p:nvPr/>
        </p:nvSpPr>
        <p:spPr>
          <a:xfrm>
            <a:off x="3048719" y="2233941"/>
            <a:ext cx="6094562" cy="369332"/>
          </a:xfrm>
          <a:prstGeom prst="rect">
            <a:avLst/>
          </a:prstGeom>
          <a:noFill/>
        </p:spPr>
        <p:txBody>
          <a:bodyPr wrap="square">
            <a:spAutoFit/>
          </a:bodyPr>
          <a:lstStyle/>
          <a:p>
            <a:pPr marL="59055" marR="5080" algn="ctr"/>
            <a:r>
              <a:rPr lang="en-US" sz="1800" b="1" dirty="0">
                <a:solidFill>
                  <a:schemeClr val="accent2">
                    <a:lumMod val="50000"/>
                  </a:schemeClr>
                </a:solidFill>
                <a:effectLst/>
                <a:latin typeface="Times New Roman" panose="02020603050405020304" pitchFamily="18" charset="0"/>
                <a:ea typeface="Times New Roman" panose="02020603050405020304" pitchFamily="18" charset="0"/>
              </a:rPr>
              <a:t>BUS TRACKING SYSTEM</a:t>
            </a:r>
          </a:p>
        </p:txBody>
      </p:sp>
      <p:sp>
        <p:nvSpPr>
          <p:cNvPr id="9" name="TextBox 8"/>
          <p:cNvSpPr txBox="1"/>
          <p:nvPr/>
        </p:nvSpPr>
        <p:spPr>
          <a:xfrm>
            <a:off x="1513840" y="1566545"/>
            <a:ext cx="7840980" cy="506730"/>
          </a:xfrm>
          <a:prstGeom prst="rect">
            <a:avLst/>
          </a:prstGeom>
          <a:noFill/>
        </p:spPr>
        <p:txBody>
          <a:bodyPr wrap="square">
            <a:spAutoFit/>
          </a:bodyPr>
          <a:lstStyle/>
          <a:p>
            <a:pPr marL="1646555" marR="1586865" algn="ctr">
              <a:lnSpc>
                <a:spcPct val="150000"/>
              </a:lnSpc>
            </a:pPr>
            <a:r>
              <a:rPr lang="en-US" sz="1800" b="1" dirty="0">
                <a:effectLst/>
                <a:latin typeface="Times New Roman" panose="02020603050405020304" pitchFamily="18" charset="0"/>
                <a:ea typeface="Times New Roman" panose="02020603050405020304" pitchFamily="18" charset="0"/>
              </a:rPr>
              <a:t>Naan</a:t>
            </a:r>
            <a:r>
              <a:rPr lang="en-US" sz="1800" b="1" spc="-7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Mudhalvan</a:t>
            </a:r>
            <a:r>
              <a:rPr lang="en-US" sz="1800" b="1" spc="-6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Niral Thiruvizha Review</a:t>
            </a:r>
            <a:endParaRPr lang="en-IN" sz="1200" dirty="0">
              <a:effectLst/>
              <a:latin typeface="Times New Roman" panose="02020603050405020304" pitchFamily="18" charset="0"/>
              <a:ea typeface="Times New Roman" panose="02020603050405020304" pitchFamily="18" charset="0"/>
            </a:endParaRPr>
          </a:p>
        </p:txBody>
      </p:sp>
      <p:sp>
        <p:nvSpPr>
          <p:cNvPr id="11" name="TextBox 10"/>
          <p:cNvSpPr txBox="1"/>
          <p:nvPr/>
        </p:nvSpPr>
        <p:spPr>
          <a:xfrm>
            <a:off x="1901030" y="2882026"/>
            <a:ext cx="6094562" cy="369332"/>
          </a:xfrm>
          <a:prstGeom prst="rect">
            <a:avLst/>
          </a:prstGeom>
          <a:noFill/>
        </p:spPr>
        <p:txBody>
          <a:bodyPr wrap="square">
            <a:spAutoFit/>
          </a:bodyPr>
          <a:lstStyle/>
          <a:p>
            <a:pPr lvl="0" algn="just">
              <a:spcBef>
                <a:spcPts val="5"/>
              </a:spcBef>
              <a:buSzPts val="1400"/>
              <a:tabLst>
                <a:tab pos="810260" algn="l"/>
              </a:tabLst>
            </a:pPr>
            <a:r>
              <a:rPr lang="en-US" sz="1800" spc="0" dirty="0">
                <a:effectLst/>
                <a:latin typeface="Times New Roman" panose="02020603050405020304" pitchFamily="18" charset="0"/>
                <a:ea typeface="Times New Roman" panose="02020603050405020304" pitchFamily="18" charset="0"/>
              </a:rPr>
              <a:t>Faculty</a:t>
            </a:r>
            <a:r>
              <a:rPr lang="en-US" sz="1800" spc="-3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Guide</a:t>
            </a:r>
            <a:r>
              <a:rPr lang="en-US" sz="1800" spc="-15" dirty="0">
                <a:effectLst/>
                <a:latin typeface="Times New Roman" panose="02020603050405020304" pitchFamily="18" charset="0"/>
                <a:ea typeface="Times New Roman" panose="02020603050405020304" pitchFamily="18" charset="0"/>
              </a:rPr>
              <a:t> </a:t>
            </a:r>
            <a:r>
              <a:rPr lang="en-US" sz="1800" spc="-10" dirty="0">
                <a:effectLst/>
                <a:latin typeface="Times New Roman" panose="02020603050405020304" pitchFamily="18" charset="0"/>
                <a:ea typeface="Times New Roman" panose="02020603050405020304" pitchFamily="18" charset="0"/>
              </a:rPr>
              <a:t>Details: Dr. G. </a:t>
            </a:r>
            <a:r>
              <a:rPr lang="en-US" sz="1800" spc="-10" dirty="0" err="1">
                <a:effectLst/>
                <a:latin typeface="Times New Roman" panose="02020603050405020304" pitchFamily="18" charset="0"/>
                <a:ea typeface="Times New Roman" panose="02020603050405020304" pitchFamily="18" charset="0"/>
              </a:rPr>
              <a:t>Indirani</a:t>
            </a:r>
            <a:r>
              <a:rPr lang="en-US" sz="1800" spc="-10" dirty="0">
                <a:effectLst/>
                <a:latin typeface="Times New Roman" panose="02020603050405020304" pitchFamily="18" charset="0"/>
                <a:ea typeface="Times New Roman" panose="02020603050405020304" pitchFamily="18" charset="0"/>
              </a:rPr>
              <a:t>, Associate Professor, CSE.</a:t>
            </a:r>
            <a:endParaRPr lang="en-IN" sz="1400" spc="0" dirty="0">
              <a:effectLst/>
              <a:latin typeface="Times New Roman" panose="02020603050405020304" pitchFamily="18" charset="0"/>
              <a:ea typeface="Times New Roman" panose="02020603050405020304" pitchFamily="18" charset="0"/>
            </a:endParaRPr>
          </a:p>
        </p:txBody>
      </p:sp>
      <p:sp>
        <p:nvSpPr>
          <p:cNvPr id="10" name="Rectangles 9"/>
          <p:cNvSpPr/>
          <p:nvPr/>
        </p:nvSpPr>
        <p:spPr>
          <a:xfrm>
            <a:off x="0" y="6497955"/>
            <a:ext cx="12191365" cy="360045"/>
          </a:xfrm>
          <a:prstGeom prst="rect">
            <a:avLst/>
          </a:prstGeom>
          <a:solidFill>
            <a:schemeClr val="accent1">
              <a:lumMod val="5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7" name="标题 16"/>
          <p:cNvSpPr>
            <a:spLocks noGrp="1"/>
          </p:cNvSpPr>
          <p:nvPr>
            <p:ph type="title"/>
            <p:custDataLst>
              <p:tags r:id="rId2"/>
            </p:custDataLst>
          </p:nvPr>
        </p:nvSpPr>
        <p:spPr>
          <a:xfrm>
            <a:off x="1038225" y="415290"/>
            <a:ext cx="8770620" cy="763270"/>
          </a:xfrm>
        </p:spPr>
        <p:txBody>
          <a:bodyPr vert="horz" wrap="square" lIns="0" tIns="45720" rIns="90170" bIns="45720" rtlCol="0" anchor="b" anchorCtr="0">
            <a:normAutofit fontScale="90000"/>
          </a:bodyPr>
          <a:lstStyle/>
          <a:p>
            <a:pPr lvl="0" algn="l">
              <a:lnSpc>
                <a:spcPct val="90000"/>
              </a:lnSpc>
              <a:buClrTx/>
              <a:buSzTx/>
              <a:buFontTx/>
            </a:pPr>
            <a:r>
              <a:rPr lang="en-US" altLang="en-US" spc="0" dirty="0">
                <a:solidFill>
                  <a:schemeClr val="tx1"/>
                </a:solidFill>
                <a:latin typeface="+mj-lt"/>
                <a:sym typeface="+mn-ea"/>
              </a:rPr>
              <a:t>Hardware Integration</a:t>
            </a:r>
          </a:p>
        </p:txBody>
      </p:sp>
      <p:sp>
        <p:nvSpPr>
          <p:cNvPr id="22" name="矩形 21"/>
          <p:cNvSpPr/>
          <p:nvPr>
            <p:custDataLst>
              <p:tags r:id="rId3"/>
            </p:custDataLst>
          </p:nvPr>
        </p:nvSpPr>
        <p:spPr>
          <a:xfrm>
            <a:off x="10629900" y="0"/>
            <a:ext cx="1625600" cy="6858000"/>
          </a:xfrm>
          <a:prstGeom prst="rect">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sp>
        <p:nvSpPr>
          <p:cNvPr id="21" name="圆角矩形 20"/>
          <p:cNvSpPr/>
          <p:nvPr>
            <p:custDataLst>
              <p:tags r:id="rId4"/>
            </p:custDataLst>
          </p:nvPr>
        </p:nvSpPr>
        <p:spPr>
          <a:xfrm>
            <a:off x="6477000" y="2165985"/>
            <a:ext cx="5346065" cy="3856990"/>
          </a:xfrm>
          <a:prstGeom prst="roundRect">
            <a:avLst>
              <a:gd name="adj" fmla="val 3764"/>
            </a:avLst>
          </a:prstGeom>
          <a:solidFill>
            <a:schemeClr val="lt1">
              <a:lumMod val="100000"/>
              <a:alpha val="30000"/>
            </a:schemeClr>
          </a:solidFill>
          <a:ln>
            <a:noFill/>
          </a:ln>
          <a:effectLst>
            <a:outerShdw blurRad="254000" dist="25400" dir="2700000" algn="tl" rotWithShape="0">
              <a:schemeClr val="tx1">
                <a:lumMod val="50000"/>
                <a:lumOff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atin typeface="Arial" panose="020B0604020202020204" pitchFamily="34" charset="0"/>
              <a:sym typeface="+mn-lt"/>
            </a:endParaRPr>
          </a:p>
        </p:txBody>
      </p:sp>
      <p:sp>
        <p:nvSpPr>
          <p:cNvPr id="23" name="圆角矩形 22"/>
          <p:cNvSpPr/>
          <p:nvPr>
            <p:custDataLst>
              <p:tags r:id="rId5"/>
            </p:custDataLst>
          </p:nvPr>
        </p:nvSpPr>
        <p:spPr>
          <a:xfrm>
            <a:off x="6277610" y="1886585"/>
            <a:ext cx="5346065" cy="3856990"/>
          </a:xfrm>
          <a:prstGeom prst="roundRect">
            <a:avLst>
              <a:gd name="adj" fmla="val 3764"/>
            </a:avLst>
          </a:prstGeom>
          <a:solidFill>
            <a:schemeClr val="lt1">
              <a:lumMod val="100000"/>
              <a:alpha val="40000"/>
            </a:schemeClr>
          </a:solidFill>
          <a:ln>
            <a:noFill/>
          </a:ln>
          <a:effectLst>
            <a:outerShdw blurRad="254000" dist="25400" dir="2700000" algn="tl" rotWithShape="0">
              <a:schemeClr val="tx1">
                <a:lumMod val="50000"/>
                <a:lumOff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atin typeface="Arial" panose="020B0604020202020204" pitchFamily="34" charset="0"/>
              <a:sym typeface="+mn-lt"/>
            </a:endParaRPr>
          </a:p>
        </p:txBody>
      </p:sp>
      <p:sp>
        <p:nvSpPr>
          <p:cNvPr id="24" name="圆角矩形 23"/>
          <p:cNvSpPr/>
          <p:nvPr>
            <p:custDataLst>
              <p:tags r:id="rId6"/>
            </p:custDataLst>
          </p:nvPr>
        </p:nvSpPr>
        <p:spPr>
          <a:xfrm>
            <a:off x="6068695" y="1607185"/>
            <a:ext cx="5346065" cy="3856990"/>
          </a:xfrm>
          <a:prstGeom prst="roundRect">
            <a:avLst>
              <a:gd name="adj" fmla="val 3764"/>
            </a:avLst>
          </a:prstGeom>
          <a:solidFill>
            <a:schemeClr val="lt1">
              <a:lumMod val="100000"/>
            </a:schemeClr>
          </a:solidFill>
          <a:ln>
            <a:noFill/>
          </a:ln>
          <a:effectLst>
            <a:outerShdw blurRad="254000" dist="25400" dir="2700000" algn="tl" rotWithShape="0">
              <a:schemeClr val="tx1">
                <a:lumMod val="50000"/>
                <a:lumOff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atin typeface="Arial" panose="020B0604020202020204" pitchFamily="34" charset="0"/>
              <a:sym typeface="+mn-lt"/>
            </a:endParaRPr>
          </a:p>
        </p:txBody>
      </p:sp>
      <p:pic>
        <p:nvPicPr>
          <p:cNvPr id="25" name="图片 24" descr="C:\Users\Pratheeba\Downloads\WhatsApp Image 2025-05-13 at 5.21.04 PM.jpegWhatsApp Image 2025-05-13 at 5.21.04 PM"/>
          <p:cNvPicPr>
            <a:picLocks noChangeAspect="1"/>
          </p:cNvPicPr>
          <p:nvPr>
            <p:custDataLst>
              <p:tags r:id="rId7"/>
            </p:custDataLst>
          </p:nvPr>
        </p:nvPicPr>
        <p:blipFill>
          <a:blip r:embed="rId10"/>
          <a:srcRect l="23971" t="15867" r="21587" b="3080"/>
          <a:stretch>
            <a:fillRect/>
          </a:stretch>
        </p:blipFill>
        <p:spPr>
          <a:xfrm>
            <a:off x="6054725" y="1607185"/>
            <a:ext cx="5360035" cy="3856355"/>
          </a:xfrm>
          <a:custGeom>
            <a:avLst/>
            <a:gdLst/>
            <a:ahLst/>
            <a:cxnLst>
              <a:cxn ang="3">
                <a:pos x="hc" y="t"/>
              </a:cxn>
              <a:cxn ang="cd2">
                <a:pos x="l" y="vc"/>
              </a:cxn>
              <a:cxn ang="cd4">
                <a:pos x="hc" y="b"/>
              </a:cxn>
              <a:cxn ang="0">
                <a:pos x="r" y="vc"/>
              </a:cxn>
            </a:cxnLst>
            <a:rect l="l" t="t" r="r" b="b"/>
            <a:pathLst>
              <a:path w="7420" h="3602">
                <a:moveTo>
                  <a:pt x="136" y="0"/>
                </a:moveTo>
                <a:lnTo>
                  <a:pt x="7284" y="0"/>
                </a:lnTo>
                <a:cubicBezTo>
                  <a:pt x="7359" y="0"/>
                  <a:pt x="7420" y="61"/>
                  <a:pt x="7420" y="136"/>
                </a:cubicBezTo>
                <a:lnTo>
                  <a:pt x="7420" y="3466"/>
                </a:lnTo>
                <a:cubicBezTo>
                  <a:pt x="7420" y="3541"/>
                  <a:pt x="7359" y="3602"/>
                  <a:pt x="7284" y="3602"/>
                </a:cubicBezTo>
                <a:lnTo>
                  <a:pt x="136" y="3602"/>
                </a:lnTo>
                <a:cubicBezTo>
                  <a:pt x="61" y="3602"/>
                  <a:pt x="0" y="3541"/>
                  <a:pt x="0" y="3466"/>
                </a:cubicBezTo>
                <a:lnTo>
                  <a:pt x="0" y="136"/>
                </a:lnTo>
                <a:cubicBezTo>
                  <a:pt x="0" y="61"/>
                  <a:pt x="61" y="0"/>
                  <a:pt x="136" y="0"/>
                </a:cubicBezTo>
                <a:close/>
              </a:path>
            </a:pathLst>
          </a:custGeom>
          <a:ln w="3175" cap="flat" cmpd="sng" algn="ctr">
            <a:solidFill>
              <a:schemeClr val="accent1">
                <a:lumMod val="25000"/>
                <a:alpha val="20000"/>
              </a:schemeClr>
            </a:solidFill>
            <a:prstDash val="solid"/>
            <a:round/>
            <a:headEnd type="none" w="med" len="med"/>
            <a:tailEnd type="none" w="med" len="med"/>
          </a:ln>
        </p:spPr>
      </p:pic>
      <p:grpSp>
        <p:nvGrpSpPr>
          <p:cNvPr id="5" name="组合 8"/>
          <p:cNvGrpSpPr/>
          <p:nvPr/>
        </p:nvGrpSpPr>
        <p:grpSpPr>
          <a:xfrm>
            <a:off x="628015" y="1341755"/>
            <a:ext cx="4930140" cy="1325245"/>
            <a:chOff x="3775155" y="3731790"/>
            <a:chExt cx="2192338" cy="1325245"/>
          </a:xfrm>
        </p:grpSpPr>
        <p:sp>
          <p:nvSpPr>
            <p:cNvPr id="213" name="任意多边形: 形状 212"/>
            <p:cNvSpPr/>
            <p:nvPr/>
          </p:nvSpPr>
          <p:spPr>
            <a:xfrm>
              <a:off x="3775155" y="3731790"/>
              <a:ext cx="2192338" cy="1325245"/>
            </a:xfrm>
            <a:custGeom>
              <a:avLst/>
              <a:gdLst>
                <a:gd name="connsiteX0" fmla="*/ 0 w 2192338"/>
                <a:gd name="connsiteY0" fmla="*/ 0 h 2552700"/>
                <a:gd name="connsiteX1" fmla="*/ 2192338 w 2192338"/>
                <a:gd name="connsiteY1" fmla="*/ 0 h 2552700"/>
                <a:gd name="connsiteX2" fmla="*/ 2192338 w 2192338"/>
                <a:gd name="connsiteY2" fmla="*/ 2552700 h 2552700"/>
                <a:gd name="connsiteX3" fmla="*/ 0 w 2192338"/>
                <a:gd name="connsiteY3" fmla="*/ 2552700 h 2552700"/>
              </a:gdLst>
              <a:ahLst/>
              <a:cxnLst>
                <a:cxn ang="0">
                  <a:pos x="connsiteX0" y="connsiteY0"/>
                </a:cxn>
                <a:cxn ang="0">
                  <a:pos x="connsiteX1" y="connsiteY1"/>
                </a:cxn>
                <a:cxn ang="0">
                  <a:pos x="connsiteX2" y="connsiteY2"/>
                </a:cxn>
                <a:cxn ang="0">
                  <a:pos x="connsiteX3" y="connsiteY3"/>
                </a:cxn>
              </a:cxnLst>
              <a:rect l="l" t="t" r="r" b="b"/>
              <a:pathLst>
                <a:path w="2192338" h="2552700">
                  <a:moveTo>
                    <a:pt x="0" y="0"/>
                  </a:moveTo>
                  <a:lnTo>
                    <a:pt x="2192338" y="0"/>
                  </a:lnTo>
                  <a:lnTo>
                    <a:pt x="2192338" y="2552700"/>
                  </a:lnTo>
                  <a:lnTo>
                    <a:pt x="0" y="2552700"/>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14" name="矩形 213"/>
            <p:cNvSpPr/>
            <p:nvPr/>
          </p:nvSpPr>
          <p:spPr>
            <a:xfrm>
              <a:off x="3854234" y="3997445"/>
              <a:ext cx="1510350" cy="321945"/>
            </a:xfrm>
            <a:prstGeom prst="rect">
              <a:avLst/>
            </a:prstGeom>
          </p:spPr>
          <p:txBody>
            <a:bodyPr wrap="square">
              <a:spAutoFit/>
            </a:bodyPr>
            <a:lstStyle/>
            <a:p>
              <a:pPr>
                <a:lnSpc>
                  <a:spcPts val="1800"/>
                </a:lnSpc>
              </a:pPr>
              <a:r>
                <a:rPr lang="en-US" altLang="en-US" sz="1600" b="1" dirty="0">
                  <a:solidFill>
                    <a:schemeClr val="tx1">
                      <a:lumMod val="85000"/>
                      <a:lumOff val="15000"/>
                    </a:schemeClr>
                  </a:solidFill>
                  <a:latin typeface="+mj-lt"/>
                </a:rPr>
                <a:t>Neo-6M GPS</a:t>
              </a:r>
            </a:p>
          </p:txBody>
        </p:sp>
        <p:cxnSp>
          <p:nvCxnSpPr>
            <p:cNvPr id="216" name="直接连接符 215"/>
            <p:cNvCxnSpPr/>
            <p:nvPr/>
          </p:nvCxnSpPr>
          <p:spPr>
            <a:xfrm>
              <a:off x="3889277" y="4394095"/>
              <a:ext cx="533400" cy="0"/>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任意多边形: 形状 212"/>
          <p:cNvSpPr/>
          <p:nvPr/>
        </p:nvSpPr>
        <p:spPr>
          <a:xfrm>
            <a:off x="628015" y="3011805"/>
            <a:ext cx="4930140" cy="1325245"/>
          </a:xfrm>
          <a:custGeom>
            <a:avLst/>
            <a:gdLst>
              <a:gd name="connsiteX0" fmla="*/ 0 w 2192338"/>
              <a:gd name="connsiteY0" fmla="*/ 0 h 2552700"/>
              <a:gd name="connsiteX1" fmla="*/ 2192338 w 2192338"/>
              <a:gd name="connsiteY1" fmla="*/ 0 h 2552700"/>
              <a:gd name="connsiteX2" fmla="*/ 2192338 w 2192338"/>
              <a:gd name="connsiteY2" fmla="*/ 2552700 h 2552700"/>
              <a:gd name="connsiteX3" fmla="*/ 0 w 2192338"/>
              <a:gd name="connsiteY3" fmla="*/ 2552700 h 2552700"/>
            </a:gdLst>
            <a:ahLst/>
            <a:cxnLst>
              <a:cxn ang="0">
                <a:pos x="connsiteX0" y="connsiteY0"/>
              </a:cxn>
              <a:cxn ang="0">
                <a:pos x="connsiteX1" y="connsiteY1"/>
              </a:cxn>
              <a:cxn ang="0">
                <a:pos x="connsiteX2" y="connsiteY2"/>
              </a:cxn>
              <a:cxn ang="0">
                <a:pos x="connsiteX3" y="connsiteY3"/>
              </a:cxn>
            </a:cxnLst>
            <a:rect l="l" t="t" r="r" b="b"/>
            <a:pathLst>
              <a:path w="2192338" h="2552700">
                <a:moveTo>
                  <a:pt x="0" y="0"/>
                </a:moveTo>
                <a:lnTo>
                  <a:pt x="2192338" y="0"/>
                </a:lnTo>
                <a:lnTo>
                  <a:pt x="2192338" y="2552700"/>
                </a:lnTo>
                <a:lnTo>
                  <a:pt x="0" y="2552700"/>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7" name="任意多边形: 形状 212"/>
          <p:cNvSpPr/>
          <p:nvPr/>
        </p:nvSpPr>
        <p:spPr>
          <a:xfrm>
            <a:off x="628015" y="4554855"/>
            <a:ext cx="4930140" cy="1325245"/>
          </a:xfrm>
          <a:custGeom>
            <a:avLst/>
            <a:gdLst>
              <a:gd name="connsiteX0" fmla="*/ 0 w 2192338"/>
              <a:gd name="connsiteY0" fmla="*/ 0 h 2552700"/>
              <a:gd name="connsiteX1" fmla="*/ 2192338 w 2192338"/>
              <a:gd name="connsiteY1" fmla="*/ 0 h 2552700"/>
              <a:gd name="connsiteX2" fmla="*/ 2192338 w 2192338"/>
              <a:gd name="connsiteY2" fmla="*/ 2552700 h 2552700"/>
              <a:gd name="connsiteX3" fmla="*/ 0 w 2192338"/>
              <a:gd name="connsiteY3" fmla="*/ 2552700 h 2552700"/>
            </a:gdLst>
            <a:ahLst/>
            <a:cxnLst>
              <a:cxn ang="0">
                <a:pos x="connsiteX0" y="connsiteY0"/>
              </a:cxn>
              <a:cxn ang="0">
                <a:pos x="connsiteX1" y="connsiteY1"/>
              </a:cxn>
              <a:cxn ang="0">
                <a:pos x="connsiteX2" y="connsiteY2"/>
              </a:cxn>
              <a:cxn ang="0">
                <a:pos x="connsiteX3" y="connsiteY3"/>
              </a:cxn>
            </a:cxnLst>
            <a:rect l="l" t="t" r="r" b="b"/>
            <a:pathLst>
              <a:path w="2192338" h="2552700">
                <a:moveTo>
                  <a:pt x="0" y="0"/>
                </a:moveTo>
                <a:lnTo>
                  <a:pt x="2192338" y="0"/>
                </a:lnTo>
                <a:lnTo>
                  <a:pt x="2192338" y="2552700"/>
                </a:lnTo>
                <a:lnTo>
                  <a:pt x="0" y="2552700"/>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8" name="矩形 213"/>
          <p:cNvSpPr/>
          <p:nvPr/>
        </p:nvSpPr>
        <p:spPr>
          <a:xfrm>
            <a:off x="805848" y="4801460"/>
            <a:ext cx="3396482" cy="321945"/>
          </a:xfrm>
          <a:prstGeom prst="rect">
            <a:avLst/>
          </a:prstGeom>
        </p:spPr>
        <p:txBody>
          <a:bodyPr wrap="square">
            <a:spAutoFit/>
          </a:bodyPr>
          <a:lstStyle/>
          <a:p>
            <a:pPr>
              <a:lnSpc>
                <a:spcPts val="1800"/>
              </a:lnSpc>
            </a:pPr>
            <a:r>
              <a:rPr lang="en-US" altLang="en-US" sz="1600" b="1" dirty="0">
                <a:solidFill>
                  <a:schemeClr val="tx1">
                    <a:lumMod val="85000"/>
                    <a:lumOff val="15000"/>
                  </a:schemeClr>
                </a:solidFill>
                <a:latin typeface="+mj-lt"/>
              </a:rPr>
              <a:t>Power</a:t>
            </a:r>
          </a:p>
        </p:txBody>
      </p:sp>
      <p:sp>
        <p:nvSpPr>
          <p:cNvPr id="39" name="矩形 213"/>
          <p:cNvSpPr/>
          <p:nvPr/>
        </p:nvSpPr>
        <p:spPr>
          <a:xfrm>
            <a:off x="805848" y="3241900"/>
            <a:ext cx="3396482" cy="321945"/>
          </a:xfrm>
          <a:prstGeom prst="rect">
            <a:avLst/>
          </a:prstGeom>
        </p:spPr>
        <p:txBody>
          <a:bodyPr wrap="square">
            <a:spAutoFit/>
          </a:bodyPr>
          <a:lstStyle/>
          <a:p>
            <a:pPr>
              <a:lnSpc>
                <a:spcPts val="1800"/>
              </a:lnSpc>
            </a:pPr>
            <a:r>
              <a:rPr lang="en-US" altLang="en-US" sz="1600" b="1" dirty="0">
                <a:solidFill>
                  <a:schemeClr val="tx1">
                    <a:lumMod val="85000"/>
                    <a:lumOff val="15000"/>
                  </a:schemeClr>
                </a:solidFill>
                <a:latin typeface="+mj-lt"/>
              </a:rPr>
              <a:t>ESP32</a:t>
            </a:r>
          </a:p>
        </p:txBody>
      </p:sp>
      <p:cxnSp>
        <p:nvCxnSpPr>
          <p:cNvPr id="40" name="直接连接符 215"/>
          <p:cNvCxnSpPr/>
          <p:nvPr/>
        </p:nvCxnSpPr>
        <p:spPr>
          <a:xfrm>
            <a:off x="884653" y="5142865"/>
            <a:ext cx="701675" cy="8255"/>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215"/>
          <p:cNvCxnSpPr/>
          <p:nvPr/>
        </p:nvCxnSpPr>
        <p:spPr>
          <a:xfrm>
            <a:off x="884653" y="3583305"/>
            <a:ext cx="668655" cy="3175"/>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42" name="Text Box 41"/>
          <p:cNvSpPr txBox="1"/>
          <p:nvPr/>
        </p:nvSpPr>
        <p:spPr>
          <a:xfrm>
            <a:off x="805180" y="2112645"/>
            <a:ext cx="4411345" cy="368300"/>
          </a:xfrm>
          <a:prstGeom prst="rect">
            <a:avLst/>
          </a:prstGeom>
          <a:noFill/>
        </p:spPr>
        <p:txBody>
          <a:bodyPr wrap="square" rtlCol="0">
            <a:spAutoFit/>
          </a:bodyPr>
          <a:lstStyle/>
          <a:p>
            <a:r>
              <a:rPr lang="en-US" altLang="en-US">
                <a:latin typeface="Times New Roman" panose="02020603050405020304" pitchFamily="18" charset="0"/>
                <a:cs typeface="Times New Roman" panose="02020603050405020304" pitchFamily="18" charset="0"/>
              </a:rPr>
              <a:t>Accuracy: ~2.5m (latitude/longitude + speed)</a:t>
            </a:r>
          </a:p>
        </p:txBody>
      </p:sp>
      <p:sp>
        <p:nvSpPr>
          <p:cNvPr id="43" name="Text Box 42"/>
          <p:cNvSpPr txBox="1"/>
          <p:nvPr/>
        </p:nvSpPr>
        <p:spPr>
          <a:xfrm>
            <a:off x="805180" y="3760470"/>
            <a:ext cx="4633595" cy="368300"/>
          </a:xfrm>
          <a:prstGeom prst="rect">
            <a:avLst/>
          </a:prstGeom>
          <a:noFill/>
        </p:spPr>
        <p:txBody>
          <a:bodyPr wrap="square" rtlCol="0">
            <a:spAutoFit/>
          </a:bodyPr>
          <a:lstStyle/>
          <a:p>
            <a:r>
              <a:rPr lang="en-US" altLang="en-US">
                <a:latin typeface="Times New Roman" panose="02020603050405020304" pitchFamily="18" charset="0"/>
                <a:cs typeface="Times New Roman" panose="02020603050405020304" pitchFamily="18" charset="0"/>
              </a:rPr>
              <a:t>HTTP POST to Flask every 5 sec with GPS data</a:t>
            </a:r>
          </a:p>
        </p:txBody>
      </p:sp>
      <p:sp>
        <p:nvSpPr>
          <p:cNvPr id="44" name="Text Box 43"/>
          <p:cNvSpPr txBox="1"/>
          <p:nvPr/>
        </p:nvSpPr>
        <p:spPr>
          <a:xfrm>
            <a:off x="805180" y="5240655"/>
            <a:ext cx="4064000" cy="368300"/>
          </a:xfrm>
          <a:prstGeom prst="rect">
            <a:avLst/>
          </a:prstGeom>
          <a:noFill/>
        </p:spPr>
        <p:txBody>
          <a:bodyPr wrap="square" rtlCol="0">
            <a:spAutoFit/>
          </a:bodyPr>
          <a:lstStyle/>
          <a:p>
            <a:r>
              <a:rPr lang="en-IN" altLang="en-US">
                <a:latin typeface="Times New Roman" panose="02020603050405020304" pitchFamily="18" charset="0"/>
                <a:cs typeface="Times New Roman" panose="02020603050405020304" pitchFamily="18" charset="0"/>
              </a:rPr>
              <a:t>Two </a:t>
            </a:r>
            <a:r>
              <a:rPr lang="en-US" altLang="en-US">
                <a:latin typeface="Times New Roman" panose="02020603050405020304" pitchFamily="18" charset="0"/>
                <a:cs typeface="Times New Roman" panose="02020603050405020304" pitchFamily="18" charset="0"/>
              </a:rPr>
              <a:t>4300mAh batter</a:t>
            </a:r>
            <a:r>
              <a:rPr lang="en-IN" altLang="en-US">
                <a:latin typeface="Times New Roman" panose="02020603050405020304" pitchFamily="18" charset="0"/>
                <a:cs typeface="Times New Roman" panose="02020603050405020304" pitchFamily="18" charset="0"/>
              </a:rPr>
              <a:t>ies</a:t>
            </a: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rcRect l="3104" t="2893" r="2912" b="2893"/>
          <a:stretch>
            <a:fillRect/>
          </a:stretch>
        </p:blipFill>
        <p:spPr>
          <a:xfrm>
            <a:off x="2954532" y="875009"/>
            <a:ext cx="6282935" cy="5760000"/>
          </a:xfrm>
          <a:prstGeom prst="rect">
            <a:avLst/>
          </a:prstGeom>
        </p:spPr>
      </p:pic>
      <p:sp>
        <p:nvSpPr>
          <p:cNvPr id="3" name="Text Box 2"/>
          <p:cNvSpPr txBox="1"/>
          <p:nvPr/>
        </p:nvSpPr>
        <p:spPr>
          <a:xfrm>
            <a:off x="716915" y="229870"/>
            <a:ext cx="4064000" cy="645160"/>
          </a:xfrm>
          <a:prstGeom prst="rect">
            <a:avLst/>
          </a:prstGeom>
          <a:noFill/>
        </p:spPr>
        <p:txBody>
          <a:bodyPr wrap="square" rtlCol="0">
            <a:spAutoFit/>
          </a:bodyPr>
          <a:lstStyle/>
          <a:p>
            <a:r>
              <a:rPr lang="en-US" altLang="en-US" sz="3600" b="1">
                <a:latin typeface="Times New Roman" panose="02020603050405020304" pitchFamily="18" charset="0"/>
                <a:cs typeface="Times New Roman" panose="02020603050405020304" pitchFamily="18" charset="0"/>
              </a:rPr>
              <a:t>Data Flow Diagram</a:t>
            </a:r>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 name="Text Box 3"/>
          <p:cNvSpPr txBox="1"/>
          <p:nvPr/>
        </p:nvSpPr>
        <p:spPr>
          <a:xfrm>
            <a:off x="421354" y="285074"/>
            <a:ext cx="7023100" cy="521970"/>
          </a:xfrm>
          <a:prstGeom prst="rect">
            <a:avLst/>
          </a:prstGeom>
          <a:noFill/>
        </p:spPr>
        <p:txBody>
          <a:bodyPr wrap="square" rtlCol="0">
            <a:spAutoFit/>
          </a:bodyPr>
          <a:lstStyle/>
          <a:p>
            <a:r>
              <a:rPr lang="en-IN" altLang="en-US" sz="2800">
                <a:latin typeface="Franklin Gothic Medium" panose="020B0603020102020204" charset="0"/>
                <a:cs typeface="Franklin Gothic Medium" panose="020B0603020102020204" charset="0"/>
              </a:rPr>
              <a:t>Working Video of our Bus Tracking System</a:t>
            </a:r>
          </a:p>
        </p:txBody>
      </p:sp>
      <p:pic>
        <p:nvPicPr>
          <p:cNvPr id="2" name="PPT_Video">
            <a:hlinkClick r:id="" action="ppaction://media"/>
            <a:extLst>
              <a:ext uri="{FF2B5EF4-FFF2-40B4-BE49-F238E27FC236}">
                <a16:creationId xmlns:a16="http://schemas.microsoft.com/office/drawing/2014/main" id="{36A34344-A7E9-2BAC-1883-55247B541F1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95468" y="981044"/>
            <a:ext cx="9601063" cy="53705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38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矩形 195"/>
          <p:cNvSpPr/>
          <p:nvPr/>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67" name="组合 166"/>
          <p:cNvGrpSpPr/>
          <p:nvPr/>
        </p:nvGrpSpPr>
        <p:grpSpPr>
          <a:xfrm rot="5400000">
            <a:off x="9598856" y="-2262620"/>
            <a:ext cx="4350868" cy="7148709"/>
            <a:chOff x="-4519304" y="7357957"/>
            <a:chExt cx="4350868" cy="7148709"/>
          </a:xfrm>
        </p:grpSpPr>
        <p:sp>
          <p:nvSpPr>
            <p:cNvPr id="168" name="任意多边形: 形状 167"/>
            <p:cNvSpPr/>
            <p:nvPr/>
          </p:nvSpPr>
          <p:spPr>
            <a:xfrm rot="8355724">
              <a:off x="-4443801" y="10042504"/>
              <a:ext cx="3260063" cy="1884292"/>
            </a:xfrm>
            <a:custGeom>
              <a:avLst/>
              <a:gdLst>
                <a:gd name="connsiteX0" fmla="*/ 1962412 w 3260063"/>
                <a:gd name="connsiteY0" fmla="*/ 1884292 h 1884292"/>
                <a:gd name="connsiteX1" fmla="*/ 0 w 3260063"/>
                <a:gd name="connsiteY1" fmla="*/ 194089 h 1884292"/>
                <a:gd name="connsiteX2" fmla="*/ 216001 w 3260063"/>
                <a:gd name="connsiteY2" fmla="*/ 86489 h 1884292"/>
                <a:gd name="connsiteX3" fmla="*/ 461789 w 3260063"/>
                <a:gd name="connsiteY3" fmla="*/ 17534 h 1884292"/>
                <a:gd name="connsiteX4" fmla="*/ 2290700 w 3260063"/>
                <a:gd name="connsiteY4" fmla="*/ 440254 h 1884292"/>
                <a:gd name="connsiteX5" fmla="*/ 3242924 w 3260063"/>
                <a:gd name="connsiteY5" fmla="*/ 378370 h 1884292"/>
                <a:gd name="connsiteX6" fmla="*/ 3260063 w 3260063"/>
                <a:gd name="connsiteY6" fmla="*/ 377653 h 188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063" h="1884292">
                  <a:moveTo>
                    <a:pt x="1962412" y="1884292"/>
                  </a:moveTo>
                  <a:lnTo>
                    <a:pt x="0" y="194089"/>
                  </a:lnTo>
                  <a:lnTo>
                    <a:pt x="216001" y="86489"/>
                  </a:lnTo>
                  <a:cubicBezTo>
                    <a:pt x="295977" y="55151"/>
                    <a:pt x="378118" y="31648"/>
                    <a:pt x="461789" y="17534"/>
                  </a:cubicBezTo>
                  <a:cubicBezTo>
                    <a:pt x="1131157" y="-95371"/>
                    <a:pt x="1751516" y="371239"/>
                    <a:pt x="2290700" y="440254"/>
                  </a:cubicBezTo>
                  <a:cubicBezTo>
                    <a:pt x="2627689" y="483389"/>
                    <a:pt x="2958329" y="403294"/>
                    <a:pt x="3242924" y="378370"/>
                  </a:cubicBezTo>
                  <a:lnTo>
                    <a:pt x="3260063" y="377653"/>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9" name="任意多边形: 形状 168"/>
            <p:cNvSpPr/>
            <p:nvPr/>
          </p:nvSpPr>
          <p:spPr>
            <a:xfrm rot="17289512" flipV="1">
              <a:off x="-5918225" y="8756878"/>
              <a:ext cx="7148709" cy="4350868"/>
            </a:xfrm>
            <a:custGeom>
              <a:avLst/>
              <a:gdLst>
                <a:gd name="connsiteX0" fmla="*/ 58410 w 6877665"/>
                <a:gd name="connsiteY0" fmla="*/ 3900945 h 3900945"/>
                <a:gd name="connsiteX1" fmla="*/ 445868 w 6877665"/>
                <a:gd name="connsiteY1" fmla="*/ 2413108 h 3900945"/>
                <a:gd name="connsiteX2" fmla="*/ 3359549 w 6877665"/>
                <a:gd name="connsiteY2" fmla="*/ 1901664 h 3900945"/>
                <a:gd name="connsiteX3" fmla="*/ 5234844 w 6877665"/>
                <a:gd name="connsiteY3" fmla="*/ 243345 h 3900945"/>
                <a:gd name="connsiteX4" fmla="*/ 6877665 w 6877665"/>
                <a:gd name="connsiteY4" fmla="*/ 41867 h 3900945"/>
                <a:gd name="connsiteX0-1" fmla="*/ 11025 w 6830280"/>
                <a:gd name="connsiteY0-2" fmla="*/ 3900945 h 3900945"/>
                <a:gd name="connsiteX1-3" fmla="*/ 857530 w 6830280"/>
                <a:gd name="connsiteY1-4" fmla="*/ 2427005 h 3900945"/>
                <a:gd name="connsiteX2-5" fmla="*/ 3312164 w 6830280"/>
                <a:gd name="connsiteY2-6" fmla="*/ 1901664 h 3900945"/>
                <a:gd name="connsiteX3-7" fmla="*/ 5187459 w 6830280"/>
                <a:gd name="connsiteY3-8" fmla="*/ 243345 h 3900945"/>
                <a:gd name="connsiteX4-9" fmla="*/ 6830280 w 6830280"/>
                <a:gd name="connsiteY4-10" fmla="*/ 41867 h 39009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30280" h="3900945">
                  <a:moveTo>
                    <a:pt x="11025" y="3900945"/>
                  </a:moveTo>
                  <a:cubicBezTo>
                    <a:pt x="-70341" y="3323633"/>
                    <a:pt x="307340" y="2760218"/>
                    <a:pt x="857530" y="2427005"/>
                  </a:cubicBezTo>
                  <a:cubicBezTo>
                    <a:pt x="1407720" y="2093791"/>
                    <a:pt x="2590509" y="2265607"/>
                    <a:pt x="3312164" y="1901664"/>
                  </a:cubicBezTo>
                  <a:cubicBezTo>
                    <a:pt x="4033819" y="1537721"/>
                    <a:pt x="4601106" y="553311"/>
                    <a:pt x="5187459" y="243345"/>
                  </a:cubicBezTo>
                  <a:cubicBezTo>
                    <a:pt x="5773812" y="-66621"/>
                    <a:pt x="6302046" y="-12377"/>
                    <a:pt x="6830280" y="41867"/>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96768" y="2637371"/>
            <a:ext cx="4188127" cy="1345788"/>
            <a:chOff x="736798" y="3703685"/>
            <a:chExt cx="4188127" cy="1345788"/>
          </a:xfrm>
        </p:grpSpPr>
        <p:sp>
          <p:nvSpPr>
            <p:cNvPr id="225" name="矩形 224"/>
            <p:cNvSpPr/>
            <p:nvPr/>
          </p:nvSpPr>
          <p:spPr>
            <a:xfrm>
              <a:off x="736798" y="4496388"/>
              <a:ext cx="4188127" cy="553085"/>
            </a:xfrm>
            <a:prstGeom prst="rect">
              <a:avLst/>
            </a:prstGeom>
            <a:solidFill>
              <a:schemeClr val="accent3">
                <a:lumMod val="90000"/>
              </a:schemeClr>
            </a:solidFill>
          </p:spPr>
          <p:txBody>
            <a:bodyPr wrap="square">
              <a:spAutoFit/>
            </a:bodyPr>
            <a:lstStyle/>
            <a:p>
              <a:pPr>
                <a:lnSpc>
                  <a:spcPts val="1800"/>
                </a:lnSpc>
              </a:pPr>
              <a:r>
                <a:rPr lang="en-US" altLang="en-US" dirty="0">
                  <a:solidFill>
                    <a:schemeClr val="accent1">
                      <a:lumMod val="50000"/>
                    </a:schemeClr>
                  </a:solidFill>
                  <a:latin typeface="Franklin Gothic Medium" panose="020B0603020102020204" charset="0"/>
                  <a:cs typeface="Franklin Gothic Medium" panose="020B0603020102020204" charset="0"/>
                </a:rPr>
                <a:t>Explicitly ties advantages to real-world transportation challenges</a:t>
              </a:r>
            </a:p>
          </p:txBody>
        </p:sp>
        <p:sp>
          <p:nvSpPr>
            <p:cNvPr id="197" name="文本框 196"/>
            <p:cNvSpPr txBox="1"/>
            <p:nvPr/>
          </p:nvSpPr>
          <p:spPr>
            <a:xfrm>
              <a:off x="763920" y="3703685"/>
              <a:ext cx="3920376" cy="403183"/>
            </a:xfrm>
            <a:prstGeom prst="rect">
              <a:avLst/>
            </a:prstGeom>
            <a:noFill/>
          </p:spPr>
          <p:txBody>
            <a:bodyPr wrap="square">
              <a:spAutoFit/>
            </a:bodyPr>
            <a:lstStyle/>
            <a:p>
              <a:r>
                <a:rPr lang="en-US" altLang="en-US" sz="3600" b="1" dirty="0">
                  <a:solidFill>
                    <a:schemeClr val="tx1">
                      <a:lumMod val="85000"/>
                      <a:lumOff val="15000"/>
                    </a:schemeClr>
                  </a:solidFill>
                  <a:latin typeface="+mj-lt"/>
                </a:rPr>
                <a:t>Advantages</a:t>
              </a:r>
            </a:p>
          </p:txBody>
        </p:sp>
      </p:grpSp>
      <p:sp>
        <p:nvSpPr>
          <p:cNvPr id="13" name="弧形 12"/>
          <p:cNvSpPr/>
          <p:nvPr/>
        </p:nvSpPr>
        <p:spPr>
          <a:xfrm>
            <a:off x="3816026" y="572923"/>
            <a:ext cx="1574401" cy="1574401"/>
          </a:xfrm>
          <a:prstGeom prst="arc">
            <a:avLst>
              <a:gd name="adj1" fmla="val 3200113"/>
              <a:gd name="adj2" fmla="val 13585484"/>
            </a:avLst>
          </a:prstGeom>
          <a:ln w="12700" cap="rnd">
            <a:solidFill>
              <a:schemeClr val="bg1">
                <a:lumMod val="85000"/>
              </a:schemeClr>
            </a:solidFill>
            <a:prstDash val="sysDash"/>
            <a:round/>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3" name="弧形 212"/>
          <p:cNvSpPr/>
          <p:nvPr/>
        </p:nvSpPr>
        <p:spPr>
          <a:xfrm flipH="1">
            <a:off x="4586571" y="1928457"/>
            <a:ext cx="1574401" cy="1574401"/>
          </a:xfrm>
          <a:prstGeom prst="arc">
            <a:avLst>
              <a:gd name="adj1" fmla="val 5593724"/>
              <a:gd name="adj2" fmla="val 17562219"/>
            </a:avLst>
          </a:prstGeom>
          <a:ln w="12700" cap="rnd">
            <a:solidFill>
              <a:schemeClr val="bg1">
                <a:lumMod val="85000"/>
              </a:schemeClr>
            </a:solidFill>
            <a:prstDash val="sysDash"/>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7" name="组合 6"/>
          <p:cNvGrpSpPr/>
          <p:nvPr/>
        </p:nvGrpSpPr>
        <p:grpSpPr>
          <a:xfrm>
            <a:off x="3584597" y="688975"/>
            <a:ext cx="2028168" cy="1352111"/>
            <a:chOff x="4407407" y="987552"/>
            <a:chExt cx="2342389" cy="1561592"/>
          </a:xfrm>
        </p:grpSpPr>
        <p:graphicFrame>
          <p:nvGraphicFramePr>
            <p:cNvPr id="6" name="图表 5"/>
            <p:cNvGraphicFramePr/>
            <p:nvPr/>
          </p:nvGraphicFramePr>
          <p:xfrm>
            <a:off x="4407407" y="987552"/>
            <a:ext cx="2342389" cy="1561592"/>
          </p:xfrm>
          <a:graphic>
            <a:graphicData uri="http://schemas.openxmlformats.org/drawingml/2006/chart">
              <c:chart xmlns:c="http://schemas.openxmlformats.org/drawingml/2006/chart" xmlns:r="http://schemas.openxmlformats.org/officeDocument/2006/relationships" r:id="rId3"/>
            </a:graphicData>
          </a:graphic>
        </p:graphicFrame>
        <p:grpSp>
          <p:nvGrpSpPr>
            <p:cNvPr id="208" name="组合 207"/>
            <p:cNvGrpSpPr/>
            <p:nvPr/>
          </p:nvGrpSpPr>
          <p:grpSpPr>
            <a:xfrm>
              <a:off x="5137927" y="1349841"/>
              <a:ext cx="881349" cy="851877"/>
              <a:chOff x="1017119" y="1029086"/>
              <a:chExt cx="881349" cy="851877"/>
            </a:xfrm>
          </p:grpSpPr>
          <p:sp>
            <p:nvSpPr>
              <p:cNvPr id="209" name="椭圆 208"/>
              <p:cNvSpPr/>
              <p:nvPr/>
            </p:nvSpPr>
            <p:spPr>
              <a:xfrm>
                <a:off x="1031855" y="1029086"/>
                <a:ext cx="851878" cy="85187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0" name="文本框 209"/>
              <p:cNvSpPr txBox="1"/>
              <p:nvPr/>
            </p:nvSpPr>
            <p:spPr>
              <a:xfrm>
                <a:off x="1017119" y="1167813"/>
                <a:ext cx="881349" cy="523220"/>
              </a:xfrm>
              <a:prstGeom prst="rect">
                <a:avLst/>
              </a:prstGeom>
              <a:noFill/>
            </p:spPr>
            <p:txBody>
              <a:bodyPr wrap="square" rtlCol="0">
                <a:spAutoFit/>
              </a:bodyPr>
              <a:lstStyle/>
              <a:p>
                <a:pPr algn="ctr"/>
                <a:r>
                  <a:rPr lang="en-US" altLang="zh-CN" sz="2800" b="1" dirty="0">
                    <a:solidFill>
                      <a:schemeClr val="bg1"/>
                    </a:solidFill>
                    <a:latin typeface="+mj-lt"/>
                  </a:rPr>
                  <a:t>01</a:t>
                </a:r>
                <a:endParaRPr lang="zh-CN" altLang="en-US" sz="2800" b="1" dirty="0">
                  <a:solidFill>
                    <a:schemeClr val="bg1"/>
                  </a:solidFill>
                  <a:latin typeface="+mj-lt"/>
                </a:endParaRPr>
              </a:p>
            </p:txBody>
          </p:sp>
        </p:grpSp>
      </p:grpSp>
      <p:cxnSp>
        <p:nvCxnSpPr>
          <p:cNvPr id="9" name="直接连接符 8"/>
          <p:cNvCxnSpPr/>
          <p:nvPr/>
        </p:nvCxnSpPr>
        <p:spPr>
          <a:xfrm>
            <a:off x="5093756" y="1352594"/>
            <a:ext cx="752150"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5838410" y="1307010"/>
            <a:ext cx="91169" cy="91169"/>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047326" y="783567"/>
            <a:ext cx="3573517" cy="11218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6356214" y="959500"/>
            <a:ext cx="1196975" cy="321945"/>
          </a:xfrm>
          <a:prstGeom prst="rect">
            <a:avLst/>
          </a:prstGeom>
        </p:spPr>
        <p:txBody>
          <a:bodyPr wrap="none">
            <a:spAutoFit/>
          </a:bodyPr>
          <a:lstStyle/>
          <a:p>
            <a:pPr algn="l">
              <a:lnSpc>
                <a:spcPts val="1800"/>
              </a:lnSpc>
            </a:pPr>
            <a:r>
              <a:rPr lang="en-US" altLang="en-US" sz="1600" b="1" dirty="0">
                <a:solidFill>
                  <a:schemeClr val="accent1">
                    <a:lumMod val="50000"/>
                  </a:schemeClr>
                </a:solidFill>
                <a:latin typeface="+mj-lt"/>
              </a:rPr>
              <a:t>Passengers</a:t>
            </a:r>
          </a:p>
        </p:txBody>
      </p:sp>
      <p:sp>
        <p:nvSpPr>
          <p:cNvPr id="212" name="矩形 211"/>
          <p:cNvSpPr/>
          <p:nvPr/>
        </p:nvSpPr>
        <p:spPr>
          <a:xfrm>
            <a:off x="6356214" y="1237643"/>
            <a:ext cx="3215580" cy="321945"/>
          </a:xfrm>
          <a:prstGeom prst="rect">
            <a:avLst/>
          </a:prstGeom>
        </p:spPr>
        <p:txBody>
          <a:bodyPr wrap="square">
            <a:spAutoFit/>
          </a:bodyPr>
          <a:lstStyle/>
          <a:p>
            <a:pPr>
              <a:lnSpc>
                <a:spcPts val="1800"/>
              </a:lnSpc>
            </a:pPr>
            <a:r>
              <a:rPr lang="en-US" altLang="en-US" sz="1600" dirty="0">
                <a:solidFill>
                  <a:schemeClr val="bg1"/>
                </a:solidFill>
                <a:latin typeface="Franklin Gothic Medium" panose="020B0603020102020204" charset="0"/>
                <a:cs typeface="Franklin Gothic Medium" panose="020B0603020102020204" charset="0"/>
              </a:rPr>
              <a:t> Reduced wait times, live tracking.</a:t>
            </a:r>
          </a:p>
        </p:txBody>
      </p:sp>
      <p:grpSp>
        <p:nvGrpSpPr>
          <p:cNvPr id="265" name="组合 264"/>
          <p:cNvGrpSpPr/>
          <p:nvPr/>
        </p:nvGrpSpPr>
        <p:grpSpPr>
          <a:xfrm>
            <a:off x="4257697" y="2032109"/>
            <a:ext cx="2344982" cy="1352111"/>
            <a:chOff x="4407407" y="987552"/>
            <a:chExt cx="2708287" cy="1561592"/>
          </a:xfrm>
        </p:grpSpPr>
        <p:grpSp>
          <p:nvGrpSpPr>
            <p:cNvPr id="377" name="组合 376"/>
            <p:cNvGrpSpPr/>
            <p:nvPr/>
          </p:nvGrpSpPr>
          <p:grpSpPr>
            <a:xfrm>
              <a:off x="4407407" y="987552"/>
              <a:ext cx="2342389" cy="1561592"/>
              <a:chOff x="4407407" y="987552"/>
              <a:chExt cx="2342389" cy="1561592"/>
            </a:xfrm>
          </p:grpSpPr>
          <p:graphicFrame>
            <p:nvGraphicFramePr>
              <p:cNvPr id="380" name="图表 379"/>
              <p:cNvGraphicFramePr/>
              <p:nvPr/>
            </p:nvGraphicFramePr>
            <p:xfrm>
              <a:off x="4407407" y="987552"/>
              <a:ext cx="2342389" cy="1561592"/>
            </p:xfrm>
            <a:graphic>
              <a:graphicData uri="http://schemas.openxmlformats.org/drawingml/2006/chart">
                <c:chart xmlns:c="http://schemas.openxmlformats.org/drawingml/2006/chart" xmlns:r="http://schemas.openxmlformats.org/officeDocument/2006/relationships" r:id="rId4"/>
              </a:graphicData>
            </a:graphic>
          </p:graphicFrame>
          <p:grpSp>
            <p:nvGrpSpPr>
              <p:cNvPr id="381" name="组合 380"/>
              <p:cNvGrpSpPr/>
              <p:nvPr/>
            </p:nvGrpSpPr>
            <p:grpSpPr>
              <a:xfrm>
                <a:off x="5137927" y="1349841"/>
                <a:ext cx="881349" cy="851877"/>
                <a:chOff x="1017119" y="1029086"/>
                <a:chExt cx="881349" cy="851877"/>
              </a:xfrm>
            </p:grpSpPr>
            <p:sp>
              <p:nvSpPr>
                <p:cNvPr id="382" name="椭圆 381"/>
                <p:cNvSpPr/>
                <p:nvPr/>
              </p:nvSpPr>
              <p:spPr>
                <a:xfrm>
                  <a:off x="1031855" y="1029086"/>
                  <a:ext cx="851878" cy="851877"/>
                </a:xfrm>
                <a:prstGeom prst="ellipse">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3" name="文本框 382"/>
                <p:cNvSpPr txBox="1"/>
                <p:nvPr/>
              </p:nvSpPr>
              <p:spPr>
                <a:xfrm>
                  <a:off x="1017119" y="1167813"/>
                  <a:ext cx="881349" cy="604282"/>
                </a:xfrm>
                <a:prstGeom prst="rect">
                  <a:avLst/>
                </a:prstGeom>
                <a:noFill/>
              </p:spPr>
              <p:txBody>
                <a:bodyPr wrap="square" rtlCol="0">
                  <a:spAutoFit/>
                </a:bodyPr>
                <a:lstStyle/>
                <a:p>
                  <a:pPr algn="ctr"/>
                  <a:r>
                    <a:rPr lang="en-US" altLang="zh-CN" sz="2800" b="1" dirty="0">
                      <a:solidFill>
                        <a:schemeClr val="bg1"/>
                      </a:solidFill>
                      <a:latin typeface="+mj-lt"/>
                    </a:rPr>
                    <a:t>02</a:t>
                  </a:r>
                  <a:endParaRPr lang="zh-CN" altLang="en-US" sz="2800" b="1" dirty="0">
                    <a:solidFill>
                      <a:schemeClr val="bg1"/>
                    </a:solidFill>
                    <a:latin typeface="+mj-lt"/>
                  </a:endParaRPr>
                </a:p>
              </p:txBody>
            </p:sp>
          </p:grpSp>
        </p:grpSp>
        <p:cxnSp>
          <p:nvCxnSpPr>
            <p:cNvPr id="378" name="直接连接符 377"/>
            <p:cNvCxnSpPr/>
            <p:nvPr/>
          </p:nvCxnSpPr>
          <p:spPr>
            <a:xfrm>
              <a:off x="6150378" y="1753985"/>
              <a:ext cx="868680" cy="0"/>
            </a:xfrm>
            <a:prstGeom prst="line">
              <a:avLst/>
            </a:prstGeom>
            <a:ln w="25400">
              <a:solidFill>
                <a:schemeClr val="accent3">
                  <a:lumMod val="90000"/>
                </a:schemeClr>
              </a:solidFill>
            </a:ln>
          </p:spPr>
          <p:style>
            <a:lnRef idx="1">
              <a:schemeClr val="accent1"/>
            </a:lnRef>
            <a:fillRef idx="0">
              <a:schemeClr val="accent1"/>
            </a:fillRef>
            <a:effectRef idx="0">
              <a:schemeClr val="accent1"/>
            </a:effectRef>
            <a:fontRef idx="minor">
              <a:schemeClr val="tx1"/>
            </a:fontRef>
          </p:style>
        </p:cxnSp>
        <p:sp>
          <p:nvSpPr>
            <p:cNvPr id="379" name="椭圆 378"/>
            <p:cNvSpPr/>
            <p:nvPr/>
          </p:nvSpPr>
          <p:spPr>
            <a:xfrm>
              <a:off x="7010400" y="1701338"/>
              <a:ext cx="105294" cy="105294"/>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9" name="矩形 268"/>
          <p:cNvSpPr/>
          <p:nvPr/>
        </p:nvSpPr>
        <p:spPr>
          <a:xfrm>
            <a:off x="6720426" y="2126701"/>
            <a:ext cx="3573517" cy="1121870"/>
          </a:xfrm>
          <a:prstGeom prst="rect">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0" name="矩形 269"/>
          <p:cNvSpPr/>
          <p:nvPr/>
        </p:nvSpPr>
        <p:spPr>
          <a:xfrm>
            <a:off x="7029314" y="2302634"/>
            <a:ext cx="1186180" cy="321945"/>
          </a:xfrm>
          <a:prstGeom prst="rect">
            <a:avLst/>
          </a:prstGeom>
        </p:spPr>
        <p:txBody>
          <a:bodyPr wrap="none">
            <a:spAutoFit/>
          </a:bodyPr>
          <a:lstStyle/>
          <a:p>
            <a:pPr>
              <a:lnSpc>
                <a:spcPts val="1800"/>
              </a:lnSpc>
            </a:pPr>
            <a:r>
              <a:rPr lang="en-IN" altLang="en-US" sz="1600" b="1" dirty="0">
                <a:solidFill>
                  <a:schemeClr val="accent1">
                    <a:lumMod val="50000"/>
                  </a:schemeClr>
                </a:solidFill>
                <a:latin typeface="+mj-lt"/>
              </a:rPr>
              <a:t>Easy to use</a:t>
            </a:r>
          </a:p>
        </p:txBody>
      </p:sp>
      <p:sp>
        <p:nvSpPr>
          <p:cNvPr id="370" name="矩形 369"/>
          <p:cNvSpPr/>
          <p:nvPr/>
        </p:nvSpPr>
        <p:spPr>
          <a:xfrm>
            <a:off x="7029314" y="2580777"/>
            <a:ext cx="3215580" cy="553085"/>
          </a:xfrm>
          <a:prstGeom prst="rect">
            <a:avLst/>
          </a:prstGeom>
        </p:spPr>
        <p:txBody>
          <a:bodyPr wrap="square">
            <a:spAutoFit/>
          </a:bodyPr>
          <a:lstStyle/>
          <a:p>
            <a:pPr>
              <a:lnSpc>
                <a:spcPts val="1800"/>
              </a:lnSpc>
            </a:pPr>
            <a:r>
              <a:rPr sz="1600">
                <a:latin typeface="Franklin Gothic Medium" panose="020B0603020102020204" charset="0"/>
                <a:cs typeface="Franklin Gothic Medium" panose="020B0603020102020204" charset="0"/>
                <a:sym typeface="+mn-ea"/>
              </a:rPr>
              <a:t>Simple UI for both stop-based and ID-based search</a:t>
            </a:r>
            <a:endParaRPr lang="zh-CN" altLang="en-US" sz="1600" dirty="0">
              <a:solidFill>
                <a:schemeClr val="bg1"/>
              </a:solidFill>
              <a:latin typeface="Franklin Gothic Medium" panose="020B0603020102020204" charset="0"/>
              <a:cs typeface="Franklin Gothic Medium" panose="020B0603020102020204" charset="0"/>
              <a:sym typeface="+mn-ea"/>
            </a:endParaRPr>
          </a:p>
        </p:txBody>
      </p:sp>
      <p:sp>
        <p:nvSpPr>
          <p:cNvPr id="385" name="弧形 384"/>
          <p:cNvSpPr/>
          <p:nvPr/>
        </p:nvSpPr>
        <p:spPr>
          <a:xfrm>
            <a:off x="4891372" y="3457168"/>
            <a:ext cx="1574401" cy="1574401"/>
          </a:xfrm>
          <a:prstGeom prst="arc">
            <a:avLst>
              <a:gd name="adj1" fmla="val 3200113"/>
              <a:gd name="adj2" fmla="val 15028021"/>
            </a:avLst>
          </a:prstGeom>
          <a:ln w="12700" cap="rnd">
            <a:solidFill>
              <a:schemeClr val="bg1">
                <a:lumMod val="85000"/>
              </a:schemeClr>
            </a:solidFill>
            <a:prstDash val="sysDash"/>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86" name="弧形 385"/>
          <p:cNvSpPr/>
          <p:nvPr/>
        </p:nvSpPr>
        <p:spPr>
          <a:xfrm flipH="1">
            <a:off x="5661917" y="4816512"/>
            <a:ext cx="1574401" cy="1574401"/>
          </a:xfrm>
          <a:prstGeom prst="arc">
            <a:avLst>
              <a:gd name="adj1" fmla="val 5496448"/>
              <a:gd name="adj2" fmla="val 17562219"/>
            </a:avLst>
          </a:prstGeom>
          <a:ln w="12700" cap="rnd">
            <a:solidFill>
              <a:schemeClr val="bg1">
                <a:lumMod val="85000"/>
              </a:schemeClr>
            </a:solidFill>
            <a:prstDash val="sysDash"/>
            <a:round/>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406" name="组合 405"/>
          <p:cNvGrpSpPr/>
          <p:nvPr/>
        </p:nvGrpSpPr>
        <p:grpSpPr>
          <a:xfrm>
            <a:off x="4659943" y="3573220"/>
            <a:ext cx="2344982" cy="1352111"/>
            <a:chOff x="4407407" y="987552"/>
            <a:chExt cx="2708287" cy="1561592"/>
          </a:xfrm>
        </p:grpSpPr>
        <p:grpSp>
          <p:nvGrpSpPr>
            <p:cNvPr id="416" name="组合 415"/>
            <p:cNvGrpSpPr/>
            <p:nvPr/>
          </p:nvGrpSpPr>
          <p:grpSpPr>
            <a:xfrm>
              <a:off x="4407407" y="987552"/>
              <a:ext cx="2342389" cy="1561592"/>
              <a:chOff x="4407407" y="987552"/>
              <a:chExt cx="2342389" cy="1561592"/>
            </a:xfrm>
          </p:grpSpPr>
          <p:graphicFrame>
            <p:nvGraphicFramePr>
              <p:cNvPr id="419" name="图表 418"/>
              <p:cNvGraphicFramePr/>
              <p:nvPr/>
            </p:nvGraphicFramePr>
            <p:xfrm>
              <a:off x="4407407" y="987552"/>
              <a:ext cx="2342389" cy="1561592"/>
            </p:xfrm>
            <a:graphic>
              <a:graphicData uri="http://schemas.openxmlformats.org/drawingml/2006/chart">
                <c:chart xmlns:c="http://schemas.openxmlformats.org/drawingml/2006/chart" xmlns:r="http://schemas.openxmlformats.org/officeDocument/2006/relationships" r:id="rId5"/>
              </a:graphicData>
            </a:graphic>
          </p:graphicFrame>
          <p:grpSp>
            <p:nvGrpSpPr>
              <p:cNvPr id="420" name="组合 419"/>
              <p:cNvGrpSpPr/>
              <p:nvPr/>
            </p:nvGrpSpPr>
            <p:grpSpPr>
              <a:xfrm>
                <a:off x="5137927" y="1349841"/>
                <a:ext cx="881349" cy="851877"/>
                <a:chOff x="1017119" y="1029086"/>
                <a:chExt cx="881349" cy="851877"/>
              </a:xfrm>
            </p:grpSpPr>
            <p:sp>
              <p:nvSpPr>
                <p:cNvPr id="421" name="椭圆 420"/>
                <p:cNvSpPr/>
                <p:nvPr/>
              </p:nvSpPr>
              <p:spPr>
                <a:xfrm>
                  <a:off x="1031855" y="1029086"/>
                  <a:ext cx="851878" cy="85187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22" name="文本框 421"/>
                <p:cNvSpPr txBox="1"/>
                <p:nvPr/>
              </p:nvSpPr>
              <p:spPr>
                <a:xfrm>
                  <a:off x="1017119" y="1167813"/>
                  <a:ext cx="881349" cy="604282"/>
                </a:xfrm>
                <a:prstGeom prst="rect">
                  <a:avLst/>
                </a:prstGeom>
                <a:noFill/>
              </p:spPr>
              <p:txBody>
                <a:bodyPr wrap="square" rtlCol="0">
                  <a:spAutoFit/>
                </a:bodyPr>
                <a:lstStyle/>
                <a:p>
                  <a:pPr algn="ctr"/>
                  <a:r>
                    <a:rPr lang="en-US" altLang="zh-CN" sz="2800" b="1" dirty="0">
                      <a:solidFill>
                        <a:schemeClr val="bg1"/>
                      </a:solidFill>
                      <a:latin typeface="+mj-lt"/>
                    </a:rPr>
                    <a:t>03</a:t>
                  </a:r>
                  <a:endParaRPr lang="zh-CN" altLang="en-US" sz="2800" b="1" dirty="0">
                    <a:solidFill>
                      <a:schemeClr val="bg1"/>
                    </a:solidFill>
                    <a:latin typeface="+mj-lt"/>
                  </a:endParaRPr>
                </a:p>
              </p:txBody>
            </p:sp>
          </p:grpSp>
        </p:grpSp>
        <p:cxnSp>
          <p:nvCxnSpPr>
            <p:cNvPr id="417" name="直接连接符 416"/>
            <p:cNvCxnSpPr/>
            <p:nvPr/>
          </p:nvCxnSpPr>
          <p:spPr>
            <a:xfrm>
              <a:off x="6150378" y="1753985"/>
              <a:ext cx="868680"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18" name="椭圆 417"/>
            <p:cNvSpPr/>
            <p:nvPr/>
          </p:nvSpPr>
          <p:spPr>
            <a:xfrm>
              <a:off x="7010400" y="1701338"/>
              <a:ext cx="105294" cy="105294"/>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7" name="矩形 406"/>
          <p:cNvSpPr/>
          <p:nvPr/>
        </p:nvSpPr>
        <p:spPr>
          <a:xfrm>
            <a:off x="7122672" y="3667812"/>
            <a:ext cx="3573517" cy="11218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8" name="矩形 407"/>
          <p:cNvSpPr/>
          <p:nvPr/>
        </p:nvSpPr>
        <p:spPr>
          <a:xfrm>
            <a:off x="7431560" y="3843745"/>
            <a:ext cx="1010920" cy="321945"/>
          </a:xfrm>
          <a:prstGeom prst="rect">
            <a:avLst/>
          </a:prstGeom>
        </p:spPr>
        <p:txBody>
          <a:bodyPr wrap="none">
            <a:spAutoFit/>
          </a:bodyPr>
          <a:lstStyle/>
          <a:p>
            <a:pPr algn="l">
              <a:lnSpc>
                <a:spcPts val="1800"/>
              </a:lnSpc>
            </a:pPr>
            <a:r>
              <a:rPr lang="en-US" altLang="en-US" sz="1600" b="1" dirty="0">
                <a:solidFill>
                  <a:schemeClr val="accent1">
                    <a:lumMod val="50000"/>
                  </a:schemeClr>
                </a:solidFill>
                <a:latin typeface="+mj-lt"/>
              </a:rPr>
              <a:t>Scalable:</a:t>
            </a:r>
          </a:p>
        </p:txBody>
      </p:sp>
      <p:sp>
        <p:nvSpPr>
          <p:cNvPr id="409" name="矩形 408"/>
          <p:cNvSpPr/>
          <p:nvPr/>
        </p:nvSpPr>
        <p:spPr>
          <a:xfrm>
            <a:off x="7431560" y="4121888"/>
            <a:ext cx="3215580" cy="553085"/>
          </a:xfrm>
          <a:prstGeom prst="rect">
            <a:avLst/>
          </a:prstGeom>
        </p:spPr>
        <p:txBody>
          <a:bodyPr wrap="square">
            <a:spAutoFit/>
          </a:bodyPr>
          <a:lstStyle/>
          <a:p>
            <a:pPr>
              <a:lnSpc>
                <a:spcPts val="1800"/>
              </a:lnSpc>
            </a:pPr>
            <a:r>
              <a:rPr sz="1600">
                <a:solidFill>
                  <a:schemeClr val="bg1"/>
                </a:solidFill>
                <a:latin typeface="Franklin Gothic Medium" panose="020B0603020102020204" charset="0"/>
                <a:cs typeface="Franklin Gothic Medium" panose="020B0603020102020204" charset="0"/>
                <a:sym typeface="+mn-ea"/>
              </a:rPr>
              <a:t>Customizable for other towns/routes</a:t>
            </a:r>
            <a:endParaRPr lang="zh-CN" altLang="en-US" sz="1600" dirty="0">
              <a:solidFill>
                <a:schemeClr val="bg1"/>
              </a:solidFill>
              <a:latin typeface="Franklin Gothic Medium" panose="020B0603020102020204" charset="0"/>
              <a:cs typeface="Franklin Gothic Medium" panose="020B0603020102020204" charset="0"/>
              <a:sym typeface="+mn-ea"/>
            </a:endParaRPr>
          </a:p>
        </p:txBody>
      </p:sp>
      <p:grpSp>
        <p:nvGrpSpPr>
          <p:cNvPr id="389" name="组合 388"/>
          <p:cNvGrpSpPr/>
          <p:nvPr/>
        </p:nvGrpSpPr>
        <p:grpSpPr>
          <a:xfrm>
            <a:off x="5333043" y="4916354"/>
            <a:ext cx="2344982" cy="1352111"/>
            <a:chOff x="4407407" y="987552"/>
            <a:chExt cx="2708287" cy="1561592"/>
          </a:xfrm>
        </p:grpSpPr>
        <p:grpSp>
          <p:nvGrpSpPr>
            <p:cNvPr id="399" name="组合 398"/>
            <p:cNvGrpSpPr/>
            <p:nvPr/>
          </p:nvGrpSpPr>
          <p:grpSpPr>
            <a:xfrm>
              <a:off x="4407407" y="987552"/>
              <a:ext cx="2342389" cy="1561592"/>
              <a:chOff x="4407407" y="987552"/>
              <a:chExt cx="2342389" cy="1561592"/>
            </a:xfrm>
          </p:grpSpPr>
          <p:graphicFrame>
            <p:nvGraphicFramePr>
              <p:cNvPr id="402" name="图表 401"/>
              <p:cNvGraphicFramePr/>
              <p:nvPr/>
            </p:nvGraphicFramePr>
            <p:xfrm>
              <a:off x="4407407" y="987552"/>
              <a:ext cx="2342389" cy="1561592"/>
            </p:xfrm>
            <a:graphic>
              <a:graphicData uri="http://schemas.openxmlformats.org/drawingml/2006/chart">
                <c:chart xmlns:c="http://schemas.openxmlformats.org/drawingml/2006/chart" xmlns:r="http://schemas.openxmlformats.org/officeDocument/2006/relationships" r:id="rId6"/>
              </a:graphicData>
            </a:graphic>
          </p:graphicFrame>
          <p:grpSp>
            <p:nvGrpSpPr>
              <p:cNvPr id="403" name="组合 402"/>
              <p:cNvGrpSpPr/>
              <p:nvPr/>
            </p:nvGrpSpPr>
            <p:grpSpPr>
              <a:xfrm>
                <a:off x="5137927" y="1349841"/>
                <a:ext cx="881349" cy="851877"/>
                <a:chOff x="1017119" y="1029086"/>
                <a:chExt cx="881349" cy="851877"/>
              </a:xfrm>
            </p:grpSpPr>
            <p:sp>
              <p:nvSpPr>
                <p:cNvPr id="404" name="椭圆 403"/>
                <p:cNvSpPr/>
                <p:nvPr/>
              </p:nvSpPr>
              <p:spPr>
                <a:xfrm>
                  <a:off x="1031855" y="1029086"/>
                  <a:ext cx="851878" cy="851877"/>
                </a:xfrm>
                <a:prstGeom prst="ellipse">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5" name="文本框 404"/>
                <p:cNvSpPr txBox="1"/>
                <p:nvPr/>
              </p:nvSpPr>
              <p:spPr>
                <a:xfrm>
                  <a:off x="1017119" y="1167813"/>
                  <a:ext cx="881349" cy="604282"/>
                </a:xfrm>
                <a:prstGeom prst="rect">
                  <a:avLst/>
                </a:prstGeom>
                <a:noFill/>
              </p:spPr>
              <p:txBody>
                <a:bodyPr wrap="square" rtlCol="0">
                  <a:spAutoFit/>
                </a:bodyPr>
                <a:lstStyle/>
                <a:p>
                  <a:pPr algn="ctr"/>
                  <a:r>
                    <a:rPr lang="en-US" altLang="zh-CN" sz="2800" b="1" dirty="0">
                      <a:solidFill>
                        <a:schemeClr val="bg1"/>
                      </a:solidFill>
                      <a:latin typeface="+mj-lt"/>
                    </a:rPr>
                    <a:t>04</a:t>
                  </a:r>
                  <a:endParaRPr lang="zh-CN" altLang="en-US" sz="2800" b="1" dirty="0">
                    <a:solidFill>
                      <a:schemeClr val="bg1"/>
                    </a:solidFill>
                    <a:latin typeface="+mj-lt"/>
                  </a:endParaRPr>
                </a:p>
              </p:txBody>
            </p:sp>
          </p:grpSp>
        </p:grpSp>
        <p:cxnSp>
          <p:nvCxnSpPr>
            <p:cNvPr id="400" name="直接连接符 399"/>
            <p:cNvCxnSpPr/>
            <p:nvPr/>
          </p:nvCxnSpPr>
          <p:spPr>
            <a:xfrm>
              <a:off x="6150378" y="1753985"/>
              <a:ext cx="868680" cy="0"/>
            </a:xfrm>
            <a:prstGeom prst="line">
              <a:avLst/>
            </a:prstGeom>
            <a:ln w="25400">
              <a:solidFill>
                <a:schemeClr val="accent3">
                  <a:lumMod val="90000"/>
                </a:schemeClr>
              </a:solidFill>
            </a:ln>
          </p:spPr>
          <p:style>
            <a:lnRef idx="1">
              <a:schemeClr val="accent1"/>
            </a:lnRef>
            <a:fillRef idx="0">
              <a:schemeClr val="accent1"/>
            </a:fillRef>
            <a:effectRef idx="0">
              <a:schemeClr val="accent1"/>
            </a:effectRef>
            <a:fontRef idx="minor">
              <a:schemeClr val="tx1"/>
            </a:fontRef>
          </p:style>
        </p:cxnSp>
        <p:sp>
          <p:nvSpPr>
            <p:cNvPr id="401" name="椭圆 400"/>
            <p:cNvSpPr/>
            <p:nvPr/>
          </p:nvSpPr>
          <p:spPr>
            <a:xfrm>
              <a:off x="7010400" y="1701338"/>
              <a:ext cx="105294" cy="105294"/>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0" name="矩形 389"/>
          <p:cNvSpPr/>
          <p:nvPr/>
        </p:nvSpPr>
        <p:spPr>
          <a:xfrm>
            <a:off x="7795772" y="5010946"/>
            <a:ext cx="3573517" cy="1121870"/>
          </a:xfrm>
          <a:prstGeom prst="rect">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1" name="矩形 390"/>
          <p:cNvSpPr/>
          <p:nvPr/>
        </p:nvSpPr>
        <p:spPr>
          <a:xfrm>
            <a:off x="8104660" y="5186879"/>
            <a:ext cx="1332230" cy="321945"/>
          </a:xfrm>
          <a:prstGeom prst="rect">
            <a:avLst/>
          </a:prstGeom>
        </p:spPr>
        <p:txBody>
          <a:bodyPr wrap="none">
            <a:spAutoFit/>
          </a:bodyPr>
          <a:lstStyle/>
          <a:p>
            <a:pPr algn="l">
              <a:lnSpc>
                <a:spcPts val="1800"/>
              </a:lnSpc>
            </a:pPr>
            <a:r>
              <a:rPr lang="en-US" altLang="en-US" sz="1600" b="1" dirty="0">
                <a:solidFill>
                  <a:schemeClr val="accent1">
                    <a:lumMod val="50000"/>
                  </a:schemeClr>
                </a:solidFill>
                <a:latin typeface="+mj-lt"/>
              </a:rPr>
              <a:t>Low Latency</a:t>
            </a:r>
          </a:p>
        </p:txBody>
      </p:sp>
      <p:sp>
        <p:nvSpPr>
          <p:cNvPr id="392" name="矩形 391"/>
          <p:cNvSpPr/>
          <p:nvPr/>
        </p:nvSpPr>
        <p:spPr>
          <a:xfrm>
            <a:off x="8104660" y="5465022"/>
            <a:ext cx="3215580" cy="321945"/>
          </a:xfrm>
          <a:prstGeom prst="rect">
            <a:avLst/>
          </a:prstGeom>
        </p:spPr>
        <p:txBody>
          <a:bodyPr wrap="square">
            <a:spAutoFit/>
          </a:bodyPr>
          <a:lstStyle/>
          <a:p>
            <a:pPr>
              <a:lnSpc>
                <a:spcPts val="1800"/>
              </a:lnSpc>
            </a:pPr>
            <a:r>
              <a:rPr lang="en-US" altLang="en-US" sz="1600" dirty="0">
                <a:solidFill>
                  <a:schemeClr val="tx1"/>
                </a:solidFill>
                <a:latin typeface="Franklin Gothic Medium" panose="020B0603020102020204" charset="0"/>
                <a:cs typeface="Franklin Gothic Medium" panose="020B0603020102020204" charset="0"/>
              </a:rPr>
              <a:t>Updates every 5 sec</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矩形 195"/>
          <p:cNvSpPr/>
          <p:nvPr/>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762635" y="1960880"/>
            <a:ext cx="3698240" cy="3547095"/>
            <a:chOff x="762318" y="2066023"/>
            <a:chExt cx="3698550" cy="2369157"/>
          </a:xfrm>
        </p:grpSpPr>
        <p:sp>
          <p:nvSpPr>
            <p:cNvPr id="243" name="矩形 242"/>
            <p:cNvSpPr/>
            <p:nvPr/>
          </p:nvSpPr>
          <p:spPr>
            <a:xfrm>
              <a:off x="762318" y="2986790"/>
              <a:ext cx="3421316" cy="1448390"/>
            </a:xfrm>
            <a:prstGeom prst="rect">
              <a:avLst/>
            </a:prstGeom>
          </p:spPr>
          <p:txBody>
            <a:bodyPr wrap="square">
              <a:spAutoFit/>
            </a:bodyPr>
            <a:lstStyle/>
            <a:p>
              <a:pPr algn="just">
                <a:lnSpc>
                  <a:spcPts val="1800"/>
                </a:lnSpc>
              </a:pPr>
              <a:r>
                <a:rPr lang="en-US" altLang="en-US" sz="1600" dirty="0">
                  <a:solidFill>
                    <a:schemeClr val="tx1"/>
                  </a:solidFill>
                  <a:latin typeface="Times New Roman" panose="02020603050405020304" pitchFamily="18" charset="0"/>
                  <a:cs typeface="Times New Roman" panose="02020603050405020304" pitchFamily="18" charset="0"/>
                </a:rPr>
                <a:t>✅ Low-Cost Scalability: Add more buses for ~₹6,000 each (hardware-only).</a:t>
              </a:r>
            </a:p>
            <a:p>
              <a:pPr algn="just">
                <a:lnSpc>
                  <a:spcPts val="1800"/>
                </a:lnSpc>
              </a:pPr>
              <a:endParaRPr lang="en-US" altLang="en-US" sz="1600" dirty="0">
                <a:solidFill>
                  <a:schemeClr val="tx1"/>
                </a:solidFill>
                <a:latin typeface="Times New Roman" panose="02020603050405020304" pitchFamily="18" charset="0"/>
                <a:cs typeface="Times New Roman" panose="02020603050405020304" pitchFamily="18" charset="0"/>
              </a:endParaRPr>
            </a:p>
            <a:p>
              <a:pPr algn="just">
                <a:lnSpc>
                  <a:spcPts val="1800"/>
                </a:lnSpc>
              </a:pPr>
              <a:r>
                <a:rPr lang="en-US" altLang="en-US" sz="1600" dirty="0">
                  <a:solidFill>
                    <a:schemeClr val="tx1"/>
                  </a:solidFill>
                  <a:latin typeface="Times New Roman" panose="02020603050405020304" pitchFamily="18" charset="0"/>
                  <a:cs typeface="Times New Roman" panose="02020603050405020304" pitchFamily="18" charset="0"/>
                </a:rPr>
                <a:t>✅ No Recurring Fees: Firebase free tier can be used post Year 1.</a:t>
              </a:r>
            </a:p>
            <a:p>
              <a:pPr algn="just">
                <a:lnSpc>
                  <a:spcPts val="1800"/>
                </a:lnSpc>
              </a:pPr>
              <a:endParaRPr lang="en-US" altLang="en-US" sz="1600" dirty="0">
                <a:solidFill>
                  <a:schemeClr val="tx1"/>
                </a:solidFill>
                <a:latin typeface="Times New Roman" panose="02020603050405020304" pitchFamily="18" charset="0"/>
                <a:cs typeface="Times New Roman" panose="02020603050405020304" pitchFamily="18" charset="0"/>
              </a:endParaRPr>
            </a:p>
            <a:p>
              <a:pPr algn="just">
                <a:lnSpc>
                  <a:spcPts val="1800"/>
                </a:lnSpc>
              </a:pPr>
              <a:r>
                <a:rPr lang="en-US" altLang="en-US" sz="1600" dirty="0">
                  <a:solidFill>
                    <a:schemeClr val="tx1"/>
                  </a:solidFill>
                  <a:latin typeface="Times New Roman" panose="02020603050405020304" pitchFamily="18" charset="0"/>
                  <a:cs typeface="Times New Roman" panose="02020603050405020304" pitchFamily="18" charset="0"/>
                </a:rPr>
                <a:t>Total: ₹10,000 (per bus, one-time setup)</a:t>
              </a:r>
            </a:p>
          </p:txBody>
        </p:sp>
        <p:grpSp>
          <p:nvGrpSpPr>
            <p:cNvPr id="2" name="组合 1"/>
            <p:cNvGrpSpPr/>
            <p:nvPr/>
          </p:nvGrpSpPr>
          <p:grpSpPr>
            <a:xfrm>
              <a:off x="762515" y="2066023"/>
              <a:ext cx="3698353" cy="710777"/>
              <a:chOff x="763919" y="516028"/>
              <a:chExt cx="3698353" cy="710777"/>
            </a:xfrm>
          </p:grpSpPr>
          <p:sp>
            <p:nvSpPr>
              <p:cNvPr id="197" name="文本框 196"/>
              <p:cNvSpPr txBox="1"/>
              <p:nvPr/>
            </p:nvSpPr>
            <p:spPr>
              <a:xfrm>
                <a:off x="763919" y="795893"/>
                <a:ext cx="3698353" cy="430912"/>
              </a:xfrm>
              <a:prstGeom prst="rect">
                <a:avLst/>
              </a:prstGeom>
              <a:noFill/>
            </p:spPr>
            <p:txBody>
              <a:bodyPr wrap="square">
                <a:spAutoFit/>
              </a:bodyPr>
              <a:lstStyle/>
              <a:p>
                <a:r>
                  <a:rPr lang="en-US" altLang="en-US" sz="3600" b="1" dirty="0">
                    <a:solidFill>
                      <a:schemeClr val="tx1">
                        <a:lumMod val="85000"/>
                        <a:lumOff val="15000"/>
                      </a:schemeClr>
                    </a:solidFill>
                    <a:latin typeface="+mj-lt"/>
                  </a:rPr>
                  <a:t>Estimated Cost</a:t>
                </a:r>
              </a:p>
            </p:txBody>
          </p:sp>
          <p:sp>
            <p:nvSpPr>
              <p:cNvPr id="198" name="矩形 197"/>
              <p:cNvSpPr/>
              <p:nvPr/>
            </p:nvSpPr>
            <p:spPr>
              <a:xfrm>
                <a:off x="774079" y="516028"/>
                <a:ext cx="3396615" cy="204258"/>
              </a:xfrm>
              <a:prstGeom prst="rect">
                <a:avLst/>
              </a:prstGeom>
            </p:spPr>
            <p:txBody>
              <a:bodyPr wrap="square">
                <a:spAutoFit/>
              </a:bodyPr>
              <a:lstStyle/>
              <a:p>
                <a:pPr>
                  <a:lnSpc>
                    <a:spcPts val="1800"/>
                  </a:lnSpc>
                </a:pPr>
                <a:r>
                  <a:rPr lang="en-US" altLang="en-US" sz="1600" b="1" dirty="0">
                    <a:solidFill>
                      <a:schemeClr val="accent6"/>
                    </a:solidFill>
                    <a:latin typeface="+mj-lt"/>
                  </a:rPr>
                  <a:t>Budget-Friendly Implementation</a:t>
                </a:r>
              </a:p>
            </p:txBody>
          </p:sp>
        </p:grpSp>
      </p:grpSp>
      <p:sp>
        <p:nvSpPr>
          <p:cNvPr id="211" name="矩形: 圆角 210"/>
          <p:cNvSpPr/>
          <p:nvPr/>
        </p:nvSpPr>
        <p:spPr>
          <a:xfrm>
            <a:off x="5145610" y="641187"/>
            <a:ext cx="3398950" cy="1632114"/>
          </a:xfrm>
          <a:prstGeom prst="roundRect">
            <a:avLst>
              <a:gd name="adj" fmla="val 0"/>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2" name="矩形: 圆角 211"/>
          <p:cNvSpPr/>
          <p:nvPr/>
        </p:nvSpPr>
        <p:spPr>
          <a:xfrm>
            <a:off x="5145610" y="2541465"/>
            <a:ext cx="3398950" cy="1632114"/>
          </a:xfrm>
          <a:prstGeom prst="roundRect">
            <a:avLst>
              <a:gd name="adj" fmla="val 0"/>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13" name="矩形: 圆角 212"/>
          <p:cNvSpPr/>
          <p:nvPr/>
        </p:nvSpPr>
        <p:spPr>
          <a:xfrm>
            <a:off x="5145610" y="4441743"/>
            <a:ext cx="3398950" cy="1632114"/>
          </a:xfrm>
          <a:prstGeom prst="roundRect">
            <a:avLst>
              <a:gd name="adj" fmla="val 0"/>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4" name="矩形 213"/>
          <p:cNvSpPr/>
          <p:nvPr/>
        </p:nvSpPr>
        <p:spPr>
          <a:xfrm>
            <a:off x="7073900" y="910590"/>
            <a:ext cx="775335" cy="460375"/>
          </a:xfrm>
          <a:prstGeom prst="rect">
            <a:avLst/>
          </a:prstGeom>
          <a:noFill/>
        </p:spPr>
        <p:txBody>
          <a:bodyPr wrap="square" rtlCol="0">
            <a:spAutoFit/>
          </a:bodyPr>
          <a:lstStyle/>
          <a:p>
            <a:pPr algn="just"/>
            <a:r>
              <a:rPr lang="en-IN" altLang="en-US" sz="2400" b="1" dirty="0">
                <a:solidFill>
                  <a:schemeClr val="accent3">
                    <a:lumMod val="50000"/>
                  </a:schemeClr>
                </a:solidFill>
                <a:latin typeface="+mj-lt"/>
                <a:ea typeface="+mj-ea"/>
              </a:rPr>
              <a:t>60</a:t>
            </a:r>
            <a:r>
              <a:rPr lang="en-US" altLang="zh-CN" sz="2400" b="1" dirty="0">
                <a:solidFill>
                  <a:schemeClr val="accent3">
                    <a:lumMod val="50000"/>
                  </a:schemeClr>
                </a:solidFill>
                <a:latin typeface="+mj-lt"/>
                <a:ea typeface="+mj-ea"/>
              </a:rPr>
              <a:t>%</a:t>
            </a:r>
            <a:endParaRPr lang="zh-CN" altLang="en-US" sz="2400" b="1" dirty="0">
              <a:solidFill>
                <a:schemeClr val="accent3">
                  <a:lumMod val="50000"/>
                </a:schemeClr>
              </a:solidFill>
              <a:latin typeface="+mj-lt"/>
              <a:ea typeface="+mj-ea"/>
            </a:endParaRPr>
          </a:p>
        </p:txBody>
      </p:sp>
      <p:graphicFrame>
        <p:nvGraphicFramePr>
          <p:cNvPr id="216" name="图表 215"/>
          <p:cNvGraphicFramePr/>
          <p:nvPr/>
        </p:nvGraphicFramePr>
        <p:xfrm>
          <a:off x="5337595" y="782669"/>
          <a:ext cx="1377949" cy="1349151"/>
        </p:xfrm>
        <a:graphic>
          <a:graphicData uri="http://schemas.openxmlformats.org/drawingml/2006/chart">
            <c:chart xmlns:c="http://schemas.openxmlformats.org/drawingml/2006/chart" xmlns:r="http://schemas.openxmlformats.org/officeDocument/2006/relationships" r:id="rId3"/>
          </a:graphicData>
        </a:graphic>
      </p:graphicFrame>
      <p:sp>
        <p:nvSpPr>
          <p:cNvPr id="217" name="矩形 216"/>
          <p:cNvSpPr/>
          <p:nvPr/>
        </p:nvSpPr>
        <p:spPr>
          <a:xfrm>
            <a:off x="7073900" y="2881630"/>
            <a:ext cx="838835" cy="460375"/>
          </a:xfrm>
          <a:prstGeom prst="rect">
            <a:avLst/>
          </a:prstGeom>
          <a:noFill/>
        </p:spPr>
        <p:txBody>
          <a:bodyPr wrap="square" rtlCol="0">
            <a:spAutoFit/>
          </a:bodyPr>
          <a:lstStyle/>
          <a:p>
            <a:pPr algn="just"/>
            <a:r>
              <a:rPr lang="en-IN" altLang="en-US" sz="2400" b="1" dirty="0">
                <a:solidFill>
                  <a:schemeClr val="accent1">
                    <a:lumMod val="50000"/>
                  </a:schemeClr>
                </a:solidFill>
                <a:latin typeface="+mj-lt"/>
                <a:ea typeface="+mj-ea"/>
              </a:rPr>
              <a:t>30</a:t>
            </a:r>
            <a:r>
              <a:rPr lang="en-US" altLang="zh-CN" sz="2400" b="1" dirty="0">
                <a:solidFill>
                  <a:schemeClr val="accent1">
                    <a:lumMod val="50000"/>
                  </a:schemeClr>
                </a:solidFill>
                <a:latin typeface="+mj-lt"/>
                <a:ea typeface="+mj-ea"/>
              </a:rPr>
              <a:t>%</a:t>
            </a:r>
            <a:endParaRPr lang="zh-CN" altLang="en-US" sz="2400" b="1" dirty="0">
              <a:solidFill>
                <a:schemeClr val="accent1">
                  <a:lumMod val="50000"/>
                </a:schemeClr>
              </a:solidFill>
              <a:latin typeface="+mj-lt"/>
              <a:ea typeface="+mj-ea"/>
            </a:endParaRPr>
          </a:p>
        </p:txBody>
      </p:sp>
      <p:graphicFrame>
        <p:nvGraphicFramePr>
          <p:cNvPr id="219" name="图表 218"/>
          <p:cNvGraphicFramePr/>
          <p:nvPr/>
        </p:nvGraphicFramePr>
        <p:xfrm>
          <a:off x="5337595" y="2682947"/>
          <a:ext cx="1377949" cy="1349151"/>
        </p:xfrm>
        <a:graphic>
          <a:graphicData uri="http://schemas.openxmlformats.org/drawingml/2006/chart">
            <c:chart xmlns:c="http://schemas.openxmlformats.org/drawingml/2006/chart" xmlns:r="http://schemas.openxmlformats.org/officeDocument/2006/relationships" r:id="rId4"/>
          </a:graphicData>
        </a:graphic>
      </p:graphicFrame>
      <p:sp>
        <p:nvSpPr>
          <p:cNvPr id="220" name="矩形 219"/>
          <p:cNvSpPr/>
          <p:nvPr/>
        </p:nvSpPr>
        <p:spPr>
          <a:xfrm>
            <a:off x="7184390" y="4710430"/>
            <a:ext cx="817880" cy="460375"/>
          </a:xfrm>
          <a:prstGeom prst="rect">
            <a:avLst/>
          </a:prstGeom>
          <a:noFill/>
        </p:spPr>
        <p:txBody>
          <a:bodyPr wrap="square" rtlCol="0">
            <a:spAutoFit/>
          </a:bodyPr>
          <a:lstStyle/>
          <a:p>
            <a:pPr algn="just"/>
            <a:r>
              <a:rPr lang="en-IN" altLang="en-US" sz="2400" b="1" dirty="0">
                <a:solidFill>
                  <a:schemeClr val="accent3">
                    <a:lumMod val="50000"/>
                  </a:schemeClr>
                </a:solidFill>
                <a:latin typeface="+mj-lt"/>
                <a:ea typeface="+mj-ea"/>
              </a:rPr>
              <a:t>10</a:t>
            </a:r>
            <a:r>
              <a:rPr lang="en-US" altLang="zh-CN" sz="2400" b="1" dirty="0">
                <a:solidFill>
                  <a:schemeClr val="accent3">
                    <a:lumMod val="50000"/>
                  </a:schemeClr>
                </a:solidFill>
                <a:latin typeface="+mj-lt"/>
                <a:ea typeface="+mj-ea"/>
              </a:rPr>
              <a:t>%</a:t>
            </a:r>
            <a:endParaRPr lang="zh-CN" altLang="en-US" sz="2400" b="1" dirty="0">
              <a:solidFill>
                <a:schemeClr val="accent3">
                  <a:lumMod val="50000"/>
                </a:schemeClr>
              </a:solidFill>
              <a:latin typeface="+mj-lt"/>
              <a:ea typeface="+mj-ea"/>
            </a:endParaRPr>
          </a:p>
        </p:txBody>
      </p:sp>
      <p:graphicFrame>
        <p:nvGraphicFramePr>
          <p:cNvPr id="222" name="图表 221"/>
          <p:cNvGraphicFramePr/>
          <p:nvPr/>
        </p:nvGraphicFramePr>
        <p:xfrm>
          <a:off x="5337595" y="4583225"/>
          <a:ext cx="1377949" cy="1349151"/>
        </p:xfrm>
        <a:graphic>
          <a:graphicData uri="http://schemas.openxmlformats.org/drawingml/2006/chart">
            <c:chart xmlns:c="http://schemas.openxmlformats.org/drawingml/2006/chart" xmlns:r="http://schemas.openxmlformats.org/officeDocument/2006/relationships" r:id="rId5"/>
          </a:graphicData>
        </a:graphic>
      </p:graphicFrame>
      <p:sp>
        <p:nvSpPr>
          <p:cNvPr id="255" name="矩形 254"/>
          <p:cNvSpPr/>
          <p:nvPr/>
        </p:nvSpPr>
        <p:spPr>
          <a:xfrm>
            <a:off x="6631305" y="5170805"/>
            <a:ext cx="1803400" cy="321945"/>
          </a:xfrm>
          <a:prstGeom prst="rect">
            <a:avLst/>
          </a:prstGeom>
        </p:spPr>
        <p:txBody>
          <a:bodyPr wrap="square">
            <a:spAutoFit/>
          </a:bodyPr>
          <a:lstStyle/>
          <a:p>
            <a:pPr>
              <a:lnSpc>
                <a:spcPts val="1800"/>
              </a:lnSpc>
            </a:pPr>
            <a:r>
              <a:rPr lang="en-US" altLang="en-US" sz="2000" dirty="0">
                <a:solidFill>
                  <a:schemeClr val="bg1"/>
                </a:solidFill>
                <a:latin typeface="Franklin Gothic Medium" panose="020B0603020102020204" charset="0"/>
                <a:cs typeface="Franklin Gothic Medium" panose="020B0603020102020204" charset="0"/>
              </a:rPr>
              <a:t>Miscellaneous</a:t>
            </a:r>
          </a:p>
        </p:txBody>
      </p:sp>
      <p:sp>
        <p:nvSpPr>
          <p:cNvPr id="258" name="矩形 257"/>
          <p:cNvSpPr/>
          <p:nvPr/>
        </p:nvSpPr>
        <p:spPr>
          <a:xfrm>
            <a:off x="6942439" y="3360166"/>
            <a:ext cx="1492139" cy="321945"/>
          </a:xfrm>
          <a:prstGeom prst="rect">
            <a:avLst/>
          </a:prstGeom>
        </p:spPr>
        <p:txBody>
          <a:bodyPr wrap="square">
            <a:spAutoFit/>
          </a:bodyPr>
          <a:lstStyle/>
          <a:p>
            <a:pPr>
              <a:lnSpc>
                <a:spcPts val="1800"/>
              </a:lnSpc>
            </a:pPr>
            <a:r>
              <a:rPr lang="en-US" altLang="en-US" sz="2000" dirty="0">
                <a:solidFill>
                  <a:schemeClr val="tx1"/>
                </a:solidFill>
                <a:latin typeface="Franklin Gothic Medium" panose="020B0603020102020204" charset="0"/>
                <a:cs typeface="Franklin Gothic Medium" panose="020B0603020102020204" charset="0"/>
              </a:rPr>
              <a:t>Software</a:t>
            </a:r>
          </a:p>
        </p:txBody>
      </p:sp>
      <p:sp>
        <p:nvSpPr>
          <p:cNvPr id="259" name="矩形 258"/>
          <p:cNvSpPr/>
          <p:nvPr/>
        </p:nvSpPr>
        <p:spPr>
          <a:xfrm>
            <a:off x="6847189" y="1417977"/>
            <a:ext cx="1492139" cy="321945"/>
          </a:xfrm>
          <a:prstGeom prst="rect">
            <a:avLst/>
          </a:prstGeom>
        </p:spPr>
        <p:txBody>
          <a:bodyPr wrap="square">
            <a:spAutoFit/>
          </a:bodyPr>
          <a:lstStyle/>
          <a:p>
            <a:pPr>
              <a:lnSpc>
                <a:spcPts val="1800"/>
              </a:lnSpc>
            </a:pPr>
            <a:r>
              <a:rPr lang="en-US" altLang="en-US" sz="2000" dirty="0">
                <a:solidFill>
                  <a:schemeClr val="bg1"/>
                </a:solidFill>
                <a:latin typeface="Franklin Gothic Medium" panose="020B0603020102020204" charset="0"/>
                <a:cs typeface="Franklin Gothic Medium" panose="020B0603020102020204" charset="0"/>
              </a:rPr>
              <a:t>Hardware </a:t>
            </a:r>
          </a:p>
        </p:txBody>
      </p:sp>
      <p:sp>
        <p:nvSpPr>
          <p:cNvPr id="374" name="矩形 373"/>
          <p:cNvSpPr/>
          <p:nvPr/>
        </p:nvSpPr>
        <p:spPr>
          <a:xfrm>
            <a:off x="8769489" y="1114489"/>
            <a:ext cx="2371725" cy="321945"/>
          </a:xfrm>
          <a:prstGeom prst="rect">
            <a:avLst/>
          </a:prstGeom>
        </p:spPr>
        <p:txBody>
          <a:bodyPr wrap="none">
            <a:spAutoFit/>
          </a:bodyPr>
          <a:lstStyle/>
          <a:p>
            <a:pPr algn="l">
              <a:lnSpc>
                <a:spcPts val="1800"/>
              </a:lnSpc>
            </a:pPr>
            <a:r>
              <a:rPr lang="en-US" altLang="en-US" sz="1600" b="1" dirty="0">
                <a:solidFill>
                  <a:schemeClr val="tx1">
                    <a:lumMod val="85000"/>
                    <a:lumOff val="15000"/>
                  </a:schemeClr>
                </a:solidFill>
                <a:latin typeface="+mj-lt"/>
              </a:rPr>
              <a:t>Hardware (60%): ₹6,000</a:t>
            </a:r>
          </a:p>
        </p:txBody>
      </p:sp>
      <p:sp>
        <p:nvSpPr>
          <p:cNvPr id="375" name="矩形 374"/>
          <p:cNvSpPr/>
          <p:nvPr/>
        </p:nvSpPr>
        <p:spPr>
          <a:xfrm>
            <a:off x="8769489" y="1460364"/>
            <a:ext cx="3140396" cy="783590"/>
          </a:xfrm>
          <a:prstGeom prst="rect">
            <a:avLst/>
          </a:prstGeom>
        </p:spPr>
        <p:txBody>
          <a:bodyPr wrap="square">
            <a:spAutoFit/>
          </a:bodyPr>
          <a:lstStyle/>
          <a:p>
            <a:pPr marL="171450" indent="-171450">
              <a:lnSpc>
                <a:spcPts val="1800"/>
              </a:lnSpc>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Neo-6M GPS module × 1: ₹2,500</a:t>
            </a:r>
          </a:p>
          <a:p>
            <a:pPr marL="171450" indent="-171450">
              <a:lnSpc>
                <a:spcPts val="1800"/>
              </a:lnSpc>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ESP32 microcontroller × 1: ₹1,500</a:t>
            </a:r>
          </a:p>
          <a:p>
            <a:pPr marL="171450" indent="-171450">
              <a:lnSpc>
                <a:spcPts val="1800"/>
              </a:lnSpc>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Power bank/batteries × 2: ₹2,000</a:t>
            </a:r>
          </a:p>
        </p:txBody>
      </p:sp>
      <p:sp>
        <p:nvSpPr>
          <p:cNvPr id="377" name="矩形 376"/>
          <p:cNvSpPr/>
          <p:nvPr/>
        </p:nvSpPr>
        <p:spPr>
          <a:xfrm>
            <a:off x="8769489" y="3014767"/>
            <a:ext cx="2279650" cy="321945"/>
          </a:xfrm>
          <a:prstGeom prst="rect">
            <a:avLst/>
          </a:prstGeom>
        </p:spPr>
        <p:txBody>
          <a:bodyPr wrap="none">
            <a:spAutoFit/>
          </a:bodyPr>
          <a:lstStyle/>
          <a:p>
            <a:pPr algn="l">
              <a:lnSpc>
                <a:spcPts val="1800"/>
              </a:lnSpc>
            </a:pPr>
            <a:r>
              <a:rPr lang="en-US" altLang="en-US" sz="1600" b="1" dirty="0">
                <a:solidFill>
                  <a:schemeClr val="tx1">
                    <a:lumMod val="85000"/>
                    <a:lumOff val="15000"/>
                  </a:schemeClr>
                </a:solidFill>
                <a:latin typeface="+mj-lt"/>
              </a:rPr>
              <a:t>Software (30%): ₹3,000</a:t>
            </a:r>
          </a:p>
        </p:txBody>
      </p:sp>
      <p:sp>
        <p:nvSpPr>
          <p:cNvPr id="378" name="矩形 377"/>
          <p:cNvSpPr/>
          <p:nvPr/>
        </p:nvSpPr>
        <p:spPr>
          <a:xfrm>
            <a:off x="8769489" y="3360642"/>
            <a:ext cx="3140396" cy="783590"/>
          </a:xfrm>
          <a:prstGeom prst="rect">
            <a:avLst/>
          </a:prstGeom>
        </p:spPr>
        <p:txBody>
          <a:bodyPr wrap="square">
            <a:spAutoFit/>
          </a:bodyPr>
          <a:lstStyle/>
          <a:p>
            <a:pPr marL="171450" indent="-171450">
              <a:lnSpc>
                <a:spcPts val="1800"/>
              </a:lnSpc>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Firebase (1 year, premium tier): ₹1,500</a:t>
            </a:r>
          </a:p>
          <a:p>
            <a:pPr marL="171450" indent="-171450">
              <a:lnSpc>
                <a:spcPts val="1800"/>
              </a:lnSpc>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Domain/API costs: ₹1,500</a:t>
            </a:r>
          </a:p>
        </p:txBody>
      </p:sp>
      <p:sp>
        <p:nvSpPr>
          <p:cNvPr id="380" name="矩形 379"/>
          <p:cNvSpPr/>
          <p:nvPr/>
        </p:nvSpPr>
        <p:spPr>
          <a:xfrm>
            <a:off x="8769489" y="4915045"/>
            <a:ext cx="2659380" cy="321945"/>
          </a:xfrm>
          <a:prstGeom prst="rect">
            <a:avLst/>
          </a:prstGeom>
        </p:spPr>
        <p:txBody>
          <a:bodyPr wrap="none">
            <a:spAutoFit/>
          </a:bodyPr>
          <a:lstStyle/>
          <a:p>
            <a:pPr algn="l">
              <a:lnSpc>
                <a:spcPts val="1800"/>
              </a:lnSpc>
            </a:pPr>
            <a:r>
              <a:rPr lang="en-US" altLang="en-US" sz="1600" b="1" dirty="0">
                <a:solidFill>
                  <a:schemeClr val="tx1">
                    <a:lumMod val="85000"/>
                    <a:lumOff val="15000"/>
                  </a:schemeClr>
                </a:solidFill>
                <a:latin typeface="+mj-lt"/>
              </a:rPr>
              <a:t>Miscellaneous (10%): ₹1,000</a:t>
            </a:r>
          </a:p>
        </p:txBody>
      </p:sp>
      <p:sp>
        <p:nvSpPr>
          <p:cNvPr id="381" name="矩形 380"/>
          <p:cNvSpPr/>
          <p:nvPr/>
        </p:nvSpPr>
        <p:spPr>
          <a:xfrm>
            <a:off x="8769489" y="5260920"/>
            <a:ext cx="3140396" cy="553085"/>
          </a:xfrm>
          <a:prstGeom prst="rect">
            <a:avLst/>
          </a:prstGeom>
        </p:spPr>
        <p:txBody>
          <a:bodyPr wrap="square">
            <a:spAutoFit/>
          </a:bodyPr>
          <a:lstStyle/>
          <a:p>
            <a:pPr marL="285750" indent="-285750">
              <a:lnSpc>
                <a:spcPts val="1800"/>
              </a:lnSpc>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Wiring/accessories: ₹500</a:t>
            </a:r>
          </a:p>
          <a:p>
            <a:pPr marL="285750" indent="-285750">
              <a:lnSpc>
                <a:spcPts val="1800"/>
              </a:lnSpc>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Contingency: ₹500</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矩形: 圆角 157"/>
          <p:cNvSpPr/>
          <p:nvPr/>
        </p:nvSpPr>
        <p:spPr>
          <a:xfrm>
            <a:off x="0" y="0"/>
            <a:ext cx="12192000" cy="6858000"/>
          </a:xfrm>
          <a:prstGeom prst="roundRect">
            <a:avLst>
              <a:gd name="adj" fmla="val 0"/>
            </a:avLst>
          </a:prstGeom>
          <a:solidFill>
            <a:schemeClr val="accent3"/>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任意多边形: 形状 162"/>
          <p:cNvSpPr/>
          <p:nvPr/>
        </p:nvSpPr>
        <p:spPr>
          <a:xfrm>
            <a:off x="6491351" y="969116"/>
            <a:ext cx="4806294" cy="5029935"/>
          </a:xfrm>
          <a:custGeom>
            <a:avLst/>
            <a:gdLst>
              <a:gd name="connsiteX0" fmla="*/ 510195 w 4996605"/>
              <a:gd name="connsiteY0" fmla="*/ 5038328 h 5039014"/>
              <a:gd name="connsiteX1" fmla="*/ 200229 w 4996605"/>
              <a:gd name="connsiteY1" fmla="*/ 4185922 h 5039014"/>
              <a:gd name="connsiteX2" fmla="*/ 1734562 w 4996605"/>
              <a:gd name="connsiteY2" fmla="*/ 2496606 h 5039014"/>
              <a:gd name="connsiteX3" fmla="*/ 1657070 w 4996605"/>
              <a:gd name="connsiteY3" fmla="*/ 404335 h 5039014"/>
              <a:gd name="connsiteX4" fmla="*/ 2819443 w 4996605"/>
              <a:gd name="connsiteY4" fmla="*/ 63372 h 5039014"/>
              <a:gd name="connsiteX5" fmla="*/ 4555253 w 4996605"/>
              <a:gd name="connsiteY5" fmla="*/ 1225745 h 5039014"/>
              <a:gd name="connsiteX6" fmla="*/ 4648243 w 4996605"/>
              <a:gd name="connsiteY6" fmla="*/ 4061935 h 5039014"/>
              <a:gd name="connsiteX7" fmla="*/ 510195 w 4996605"/>
              <a:gd name="connsiteY7" fmla="*/ 5038328 h 5039014"/>
              <a:gd name="connsiteX0-1" fmla="*/ 1006139 w 4759747"/>
              <a:gd name="connsiteY0-2" fmla="*/ 5007331 h 5008057"/>
              <a:gd name="connsiteX1-3" fmla="*/ 14247 w 4759747"/>
              <a:gd name="connsiteY1-4" fmla="*/ 4185922 h 5008057"/>
              <a:gd name="connsiteX2-5" fmla="*/ 1548580 w 4759747"/>
              <a:gd name="connsiteY2-6" fmla="*/ 2496606 h 5008057"/>
              <a:gd name="connsiteX3-7" fmla="*/ 1471088 w 4759747"/>
              <a:gd name="connsiteY3-8" fmla="*/ 404335 h 5008057"/>
              <a:gd name="connsiteX4-9" fmla="*/ 2633461 w 4759747"/>
              <a:gd name="connsiteY4-10" fmla="*/ 63372 h 5008057"/>
              <a:gd name="connsiteX5-11" fmla="*/ 4369271 w 4759747"/>
              <a:gd name="connsiteY5-12" fmla="*/ 1225745 h 5008057"/>
              <a:gd name="connsiteX6-13" fmla="*/ 4462261 w 4759747"/>
              <a:gd name="connsiteY6-14" fmla="*/ 4061935 h 5008057"/>
              <a:gd name="connsiteX7-15" fmla="*/ 1006139 w 4759747"/>
              <a:gd name="connsiteY7-16" fmla="*/ 5007331 h 5008057"/>
              <a:gd name="connsiteX0-17" fmla="*/ 1081858 w 4835466"/>
              <a:gd name="connsiteY0-18" fmla="*/ 5007331 h 5008454"/>
              <a:gd name="connsiteX1-19" fmla="*/ 12474 w 4835466"/>
              <a:gd name="connsiteY1-20" fmla="*/ 3922451 h 5008454"/>
              <a:gd name="connsiteX2-21" fmla="*/ 1624299 w 4835466"/>
              <a:gd name="connsiteY2-22" fmla="*/ 2496606 h 5008454"/>
              <a:gd name="connsiteX3-23" fmla="*/ 1546807 w 4835466"/>
              <a:gd name="connsiteY3-24" fmla="*/ 404335 h 5008454"/>
              <a:gd name="connsiteX4-25" fmla="*/ 2709180 w 4835466"/>
              <a:gd name="connsiteY4-26" fmla="*/ 63372 h 5008454"/>
              <a:gd name="connsiteX5-27" fmla="*/ 4444990 w 4835466"/>
              <a:gd name="connsiteY5-28" fmla="*/ 1225745 h 5008454"/>
              <a:gd name="connsiteX6-29" fmla="*/ 4537980 w 4835466"/>
              <a:gd name="connsiteY6-30" fmla="*/ 4061935 h 5008454"/>
              <a:gd name="connsiteX7-31" fmla="*/ 1081858 w 4835466"/>
              <a:gd name="connsiteY7-32" fmla="*/ 5007331 h 5008454"/>
              <a:gd name="connsiteX0-33" fmla="*/ 1335294 w 4806294"/>
              <a:gd name="connsiteY0-34" fmla="*/ 4976335 h 4977543"/>
              <a:gd name="connsiteX1-35" fmla="*/ 2438 w 4806294"/>
              <a:gd name="connsiteY1-36" fmla="*/ 3922451 h 4977543"/>
              <a:gd name="connsiteX2-37" fmla="*/ 1614263 w 4806294"/>
              <a:gd name="connsiteY2-38" fmla="*/ 2496606 h 4977543"/>
              <a:gd name="connsiteX3-39" fmla="*/ 1536771 w 4806294"/>
              <a:gd name="connsiteY3-40" fmla="*/ 404335 h 4977543"/>
              <a:gd name="connsiteX4-41" fmla="*/ 2699144 w 4806294"/>
              <a:gd name="connsiteY4-42" fmla="*/ 63372 h 4977543"/>
              <a:gd name="connsiteX5-43" fmla="*/ 4434954 w 4806294"/>
              <a:gd name="connsiteY5-44" fmla="*/ 1225745 h 4977543"/>
              <a:gd name="connsiteX6-45" fmla="*/ 4527944 w 4806294"/>
              <a:gd name="connsiteY6-46" fmla="*/ 4061935 h 4977543"/>
              <a:gd name="connsiteX7-47" fmla="*/ 1335294 w 4806294"/>
              <a:gd name="connsiteY7-48" fmla="*/ 4976335 h 4977543"/>
              <a:gd name="connsiteX0-49" fmla="*/ 1335294 w 4806294"/>
              <a:gd name="connsiteY0-50" fmla="*/ 5055191 h 5056399"/>
              <a:gd name="connsiteX1-51" fmla="*/ 2438 w 4806294"/>
              <a:gd name="connsiteY1-52" fmla="*/ 4001307 h 5056399"/>
              <a:gd name="connsiteX2-53" fmla="*/ 1614263 w 4806294"/>
              <a:gd name="connsiteY2-54" fmla="*/ 2575462 h 5056399"/>
              <a:gd name="connsiteX3-55" fmla="*/ 1536771 w 4806294"/>
              <a:gd name="connsiteY3-56" fmla="*/ 483191 h 5056399"/>
              <a:gd name="connsiteX4-57" fmla="*/ 2869625 w 4806294"/>
              <a:gd name="connsiteY4-58" fmla="*/ 49238 h 5056399"/>
              <a:gd name="connsiteX5-59" fmla="*/ 4434954 w 4806294"/>
              <a:gd name="connsiteY5-60" fmla="*/ 1304601 h 5056399"/>
              <a:gd name="connsiteX6-61" fmla="*/ 4527944 w 4806294"/>
              <a:gd name="connsiteY6-62" fmla="*/ 4140791 h 5056399"/>
              <a:gd name="connsiteX7-63" fmla="*/ 1335294 w 4806294"/>
              <a:gd name="connsiteY7-64" fmla="*/ 5055191 h 5056399"/>
              <a:gd name="connsiteX0-65" fmla="*/ 1335294 w 4806294"/>
              <a:gd name="connsiteY0-66" fmla="*/ 5028727 h 5029935"/>
              <a:gd name="connsiteX1-67" fmla="*/ 2438 w 4806294"/>
              <a:gd name="connsiteY1-68" fmla="*/ 3974843 h 5029935"/>
              <a:gd name="connsiteX2-69" fmla="*/ 1614263 w 4806294"/>
              <a:gd name="connsiteY2-70" fmla="*/ 2548998 h 5029935"/>
              <a:gd name="connsiteX3-71" fmla="*/ 1614262 w 4806294"/>
              <a:gd name="connsiteY3-72" fmla="*/ 627209 h 5029935"/>
              <a:gd name="connsiteX4-73" fmla="*/ 2869625 w 4806294"/>
              <a:gd name="connsiteY4-74" fmla="*/ 22774 h 5029935"/>
              <a:gd name="connsiteX5-75" fmla="*/ 4434954 w 4806294"/>
              <a:gd name="connsiteY5-76" fmla="*/ 1278137 h 5029935"/>
              <a:gd name="connsiteX6-77" fmla="*/ 4527944 w 4806294"/>
              <a:gd name="connsiteY6-78" fmla="*/ 4114327 h 5029935"/>
              <a:gd name="connsiteX7-79" fmla="*/ 1335294 w 4806294"/>
              <a:gd name="connsiteY7-80" fmla="*/ 5028727 h 502993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4806294" h="5029935">
                <a:moveTo>
                  <a:pt x="1335294" y="5028727"/>
                </a:moveTo>
                <a:cubicBezTo>
                  <a:pt x="581043" y="5005480"/>
                  <a:pt x="-44057" y="4388131"/>
                  <a:pt x="2438" y="3974843"/>
                </a:cubicBezTo>
                <a:cubicBezTo>
                  <a:pt x="48933" y="3561555"/>
                  <a:pt x="1345626" y="3106937"/>
                  <a:pt x="1614263" y="2548998"/>
                </a:cubicBezTo>
                <a:cubicBezTo>
                  <a:pt x="1882900" y="1991059"/>
                  <a:pt x="1405035" y="1048246"/>
                  <a:pt x="1614262" y="627209"/>
                </a:cubicBezTo>
                <a:cubicBezTo>
                  <a:pt x="1823489" y="206172"/>
                  <a:pt x="2399510" y="-85714"/>
                  <a:pt x="2869625" y="22774"/>
                </a:cubicBezTo>
                <a:cubicBezTo>
                  <a:pt x="3339740" y="131262"/>
                  <a:pt x="4130154" y="611710"/>
                  <a:pt x="4434954" y="1278137"/>
                </a:cubicBezTo>
                <a:cubicBezTo>
                  <a:pt x="4739754" y="1944564"/>
                  <a:pt x="5044554" y="3489229"/>
                  <a:pt x="4527944" y="4114327"/>
                </a:cubicBezTo>
                <a:cubicBezTo>
                  <a:pt x="4011334" y="4739425"/>
                  <a:pt x="2089545" y="5051974"/>
                  <a:pt x="1335294" y="5028727"/>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任意多边形: 形状 165"/>
          <p:cNvSpPr/>
          <p:nvPr/>
        </p:nvSpPr>
        <p:spPr>
          <a:xfrm>
            <a:off x="6877635" y="2187740"/>
            <a:ext cx="4955921" cy="3577354"/>
          </a:xfrm>
          <a:custGeom>
            <a:avLst/>
            <a:gdLst>
              <a:gd name="connsiteX0" fmla="*/ 1206881 w 7395138"/>
              <a:gd name="connsiteY0" fmla="*/ 4824742 h 5063622"/>
              <a:gd name="connsiteX1" fmla="*/ 18161 w 7395138"/>
              <a:gd name="connsiteY1" fmla="*/ 2081542 h 5063622"/>
              <a:gd name="connsiteX2" fmla="*/ 2121281 w 7395138"/>
              <a:gd name="connsiteY2" fmla="*/ 43736 h 5063622"/>
              <a:gd name="connsiteX3" fmla="*/ 4890606 w 7395138"/>
              <a:gd name="connsiteY3" fmla="*/ 683816 h 5063622"/>
              <a:gd name="connsiteX4" fmla="*/ 7019852 w 7395138"/>
              <a:gd name="connsiteY4" fmla="*/ 670753 h 5063622"/>
              <a:gd name="connsiteX5" fmla="*/ 6993726 w 7395138"/>
              <a:gd name="connsiteY5" fmla="*/ 2682433 h 5063622"/>
              <a:gd name="connsiteX6" fmla="*/ 3009555 w 7395138"/>
              <a:gd name="connsiteY6" fmla="*/ 4681050 h 5063622"/>
              <a:gd name="connsiteX7" fmla="*/ 1206881 w 7395138"/>
              <a:gd name="connsiteY7" fmla="*/ 4824742 h 5063622"/>
              <a:gd name="connsiteX0-1" fmla="*/ 814083 w 7433414"/>
              <a:gd name="connsiteY0-2" fmla="*/ 4759427 h 5019483"/>
              <a:gd name="connsiteX1-3" fmla="*/ 56437 w 7433414"/>
              <a:gd name="connsiteY1-4" fmla="*/ 2081542 h 5019483"/>
              <a:gd name="connsiteX2-5" fmla="*/ 2159557 w 7433414"/>
              <a:gd name="connsiteY2-6" fmla="*/ 43736 h 5019483"/>
              <a:gd name="connsiteX3-7" fmla="*/ 4928882 w 7433414"/>
              <a:gd name="connsiteY3-8" fmla="*/ 683816 h 5019483"/>
              <a:gd name="connsiteX4-9" fmla="*/ 7058128 w 7433414"/>
              <a:gd name="connsiteY4-10" fmla="*/ 670753 h 5019483"/>
              <a:gd name="connsiteX5-11" fmla="*/ 7032002 w 7433414"/>
              <a:gd name="connsiteY5-12" fmla="*/ 2682433 h 5019483"/>
              <a:gd name="connsiteX6-13" fmla="*/ 3047831 w 7433414"/>
              <a:gd name="connsiteY6-14" fmla="*/ 4681050 h 5019483"/>
              <a:gd name="connsiteX7-15" fmla="*/ 814083 w 7433414"/>
              <a:gd name="connsiteY7-16" fmla="*/ 4759427 h 5019483"/>
              <a:gd name="connsiteX0-17" fmla="*/ 817486 w 7436817"/>
              <a:gd name="connsiteY0-18" fmla="*/ 4759427 h 5210289"/>
              <a:gd name="connsiteX1-19" fmla="*/ 59840 w 7436817"/>
              <a:gd name="connsiteY1-20" fmla="*/ 2081542 h 5210289"/>
              <a:gd name="connsiteX2-21" fmla="*/ 2162960 w 7436817"/>
              <a:gd name="connsiteY2-22" fmla="*/ 43736 h 5210289"/>
              <a:gd name="connsiteX3-23" fmla="*/ 4932285 w 7436817"/>
              <a:gd name="connsiteY3-24" fmla="*/ 683816 h 5210289"/>
              <a:gd name="connsiteX4-25" fmla="*/ 7061531 w 7436817"/>
              <a:gd name="connsiteY4-26" fmla="*/ 670753 h 5210289"/>
              <a:gd name="connsiteX5-27" fmla="*/ 7035405 w 7436817"/>
              <a:gd name="connsiteY5-28" fmla="*/ 2682433 h 5210289"/>
              <a:gd name="connsiteX6-29" fmla="*/ 3312491 w 7436817"/>
              <a:gd name="connsiteY6-30" fmla="*/ 5007621 h 5210289"/>
              <a:gd name="connsiteX7-31" fmla="*/ 817486 w 7436817"/>
              <a:gd name="connsiteY7-32" fmla="*/ 4759427 h 5210289"/>
              <a:gd name="connsiteX0-33" fmla="*/ 818945 w 7438276"/>
              <a:gd name="connsiteY0-34" fmla="*/ 4759427 h 5348281"/>
              <a:gd name="connsiteX1-35" fmla="*/ 61299 w 7438276"/>
              <a:gd name="connsiteY1-36" fmla="*/ 2081542 h 5348281"/>
              <a:gd name="connsiteX2-37" fmla="*/ 2164419 w 7438276"/>
              <a:gd name="connsiteY2-38" fmla="*/ 43736 h 5348281"/>
              <a:gd name="connsiteX3-39" fmla="*/ 4933744 w 7438276"/>
              <a:gd name="connsiteY3-40" fmla="*/ 683816 h 5348281"/>
              <a:gd name="connsiteX4-41" fmla="*/ 7062990 w 7438276"/>
              <a:gd name="connsiteY4-42" fmla="*/ 670753 h 5348281"/>
              <a:gd name="connsiteX5-43" fmla="*/ 7036864 w 7438276"/>
              <a:gd name="connsiteY5-44" fmla="*/ 2682433 h 5348281"/>
              <a:gd name="connsiteX6-45" fmla="*/ 3418453 w 7438276"/>
              <a:gd name="connsiteY6-46" fmla="*/ 5190501 h 5348281"/>
              <a:gd name="connsiteX7-47" fmla="*/ 818945 w 7438276"/>
              <a:gd name="connsiteY7-48" fmla="*/ 4759427 h 5348281"/>
              <a:gd name="connsiteX0-49" fmla="*/ 824114 w 7443445"/>
              <a:gd name="connsiteY0-50" fmla="*/ 4759427 h 5423062"/>
              <a:gd name="connsiteX1-51" fmla="*/ 66468 w 7443445"/>
              <a:gd name="connsiteY1-52" fmla="*/ 2081542 h 5423062"/>
              <a:gd name="connsiteX2-53" fmla="*/ 2169588 w 7443445"/>
              <a:gd name="connsiteY2-54" fmla="*/ 43736 h 5423062"/>
              <a:gd name="connsiteX3-55" fmla="*/ 4938913 w 7443445"/>
              <a:gd name="connsiteY3-56" fmla="*/ 683816 h 5423062"/>
              <a:gd name="connsiteX4-57" fmla="*/ 7068159 w 7443445"/>
              <a:gd name="connsiteY4-58" fmla="*/ 670753 h 5423062"/>
              <a:gd name="connsiteX5-59" fmla="*/ 7042033 w 7443445"/>
              <a:gd name="connsiteY5-60" fmla="*/ 2682433 h 5423062"/>
              <a:gd name="connsiteX6-61" fmla="*/ 3763256 w 7443445"/>
              <a:gd name="connsiteY6-62" fmla="*/ 5281941 h 5423062"/>
              <a:gd name="connsiteX7-63" fmla="*/ 824114 w 7443445"/>
              <a:gd name="connsiteY7-64" fmla="*/ 4759427 h 5423062"/>
              <a:gd name="connsiteX0-65" fmla="*/ 826515 w 7445846"/>
              <a:gd name="connsiteY0-66" fmla="*/ 4759427 h 5433993"/>
              <a:gd name="connsiteX1-67" fmla="*/ 68869 w 7445846"/>
              <a:gd name="connsiteY1-68" fmla="*/ 2081542 h 5433993"/>
              <a:gd name="connsiteX2-69" fmla="*/ 2171989 w 7445846"/>
              <a:gd name="connsiteY2-70" fmla="*/ 43736 h 5433993"/>
              <a:gd name="connsiteX3-71" fmla="*/ 4941314 w 7445846"/>
              <a:gd name="connsiteY3-72" fmla="*/ 683816 h 5433993"/>
              <a:gd name="connsiteX4-73" fmla="*/ 7070560 w 7445846"/>
              <a:gd name="connsiteY4-74" fmla="*/ 670753 h 5433993"/>
              <a:gd name="connsiteX5-75" fmla="*/ 7044434 w 7445846"/>
              <a:gd name="connsiteY5-76" fmla="*/ 2682433 h 5433993"/>
              <a:gd name="connsiteX6-77" fmla="*/ 3909348 w 7445846"/>
              <a:gd name="connsiteY6-78" fmla="*/ 5295004 h 5433993"/>
              <a:gd name="connsiteX7-79" fmla="*/ 826515 w 7445846"/>
              <a:gd name="connsiteY7-80" fmla="*/ 4759427 h 5433993"/>
              <a:gd name="connsiteX0-81" fmla="*/ 826515 w 7493170"/>
              <a:gd name="connsiteY0-82" fmla="*/ 4759427 h 5433993"/>
              <a:gd name="connsiteX1-83" fmla="*/ 68869 w 7493170"/>
              <a:gd name="connsiteY1-84" fmla="*/ 2081542 h 5433993"/>
              <a:gd name="connsiteX2-85" fmla="*/ 2171989 w 7493170"/>
              <a:gd name="connsiteY2-86" fmla="*/ 43736 h 5433993"/>
              <a:gd name="connsiteX3-87" fmla="*/ 4941314 w 7493170"/>
              <a:gd name="connsiteY3-88" fmla="*/ 683816 h 5433993"/>
              <a:gd name="connsiteX4-89" fmla="*/ 7070560 w 7493170"/>
              <a:gd name="connsiteY4-90" fmla="*/ 670753 h 5433993"/>
              <a:gd name="connsiteX5-91" fmla="*/ 7044434 w 7493170"/>
              <a:gd name="connsiteY5-92" fmla="*/ 2682433 h 5433993"/>
              <a:gd name="connsiteX6-93" fmla="*/ 3909348 w 7493170"/>
              <a:gd name="connsiteY6-94" fmla="*/ 5295004 h 5433993"/>
              <a:gd name="connsiteX7-95" fmla="*/ 826515 w 7493170"/>
              <a:gd name="connsiteY7-96" fmla="*/ 4759427 h 5433993"/>
              <a:gd name="connsiteX0-97" fmla="*/ 826515 w 7504226"/>
              <a:gd name="connsiteY0-98" fmla="*/ 4759427 h 5433993"/>
              <a:gd name="connsiteX1-99" fmla="*/ 68869 w 7504226"/>
              <a:gd name="connsiteY1-100" fmla="*/ 2081542 h 5433993"/>
              <a:gd name="connsiteX2-101" fmla="*/ 2171989 w 7504226"/>
              <a:gd name="connsiteY2-102" fmla="*/ 43736 h 5433993"/>
              <a:gd name="connsiteX3-103" fmla="*/ 4941314 w 7504226"/>
              <a:gd name="connsiteY3-104" fmla="*/ 683816 h 5433993"/>
              <a:gd name="connsiteX4-105" fmla="*/ 7070560 w 7504226"/>
              <a:gd name="connsiteY4-106" fmla="*/ 670753 h 5433993"/>
              <a:gd name="connsiteX5-107" fmla="*/ 7044434 w 7504226"/>
              <a:gd name="connsiteY5-108" fmla="*/ 2682433 h 5433993"/>
              <a:gd name="connsiteX6-109" fmla="*/ 3909348 w 7504226"/>
              <a:gd name="connsiteY6-110" fmla="*/ 5295004 h 5433993"/>
              <a:gd name="connsiteX7-111" fmla="*/ 826515 w 7504226"/>
              <a:gd name="connsiteY7-112" fmla="*/ 4759427 h 5433993"/>
              <a:gd name="connsiteX0-113" fmla="*/ 826515 w 7504226"/>
              <a:gd name="connsiteY0-114" fmla="*/ 4725130 h 5399696"/>
              <a:gd name="connsiteX1-115" fmla="*/ 68869 w 7504226"/>
              <a:gd name="connsiteY1-116" fmla="*/ 2047245 h 5399696"/>
              <a:gd name="connsiteX2-117" fmla="*/ 2171989 w 7504226"/>
              <a:gd name="connsiteY2-118" fmla="*/ 9439 h 5399696"/>
              <a:gd name="connsiteX3-119" fmla="*/ 4941314 w 7504226"/>
              <a:gd name="connsiteY3-120" fmla="*/ 649519 h 5399696"/>
              <a:gd name="connsiteX4-121" fmla="*/ 7070560 w 7504226"/>
              <a:gd name="connsiteY4-122" fmla="*/ 636456 h 5399696"/>
              <a:gd name="connsiteX5-123" fmla="*/ 7044434 w 7504226"/>
              <a:gd name="connsiteY5-124" fmla="*/ 2648136 h 5399696"/>
              <a:gd name="connsiteX6-125" fmla="*/ 3909348 w 7504226"/>
              <a:gd name="connsiteY6-126" fmla="*/ 5260707 h 5399696"/>
              <a:gd name="connsiteX7-127" fmla="*/ 826515 w 7504226"/>
              <a:gd name="connsiteY7-128" fmla="*/ 4725130 h 5399696"/>
              <a:gd name="connsiteX0-129" fmla="*/ 826515 w 7504226"/>
              <a:gd name="connsiteY0-130" fmla="*/ 4742242 h 5416808"/>
              <a:gd name="connsiteX1-131" fmla="*/ 68869 w 7504226"/>
              <a:gd name="connsiteY1-132" fmla="*/ 2064357 h 5416808"/>
              <a:gd name="connsiteX2-133" fmla="*/ 2171989 w 7504226"/>
              <a:gd name="connsiteY2-134" fmla="*/ 26551 h 5416808"/>
              <a:gd name="connsiteX3-135" fmla="*/ 4941314 w 7504226"/>
              <a:gd name="connsiteY3-136" fmla="*/ 666631 h 5416808"/>
              <a:gd name="connsiteX4-137" fmla="*/ 7070560 w 7504226"/>
              <a:gd name="connsiteY4-138" fmla="*/ 653568 h 5416808"/>
              <a:gd name="connsiteX5-139" fmla="*/ 7044434 w 7504226"/>
              <a:gd name="connsiteY5-140" fmla="*/ 2665248 h 5416808"/>
              <a:gd name="connsiteX6-141" fmla="*/ 3909348 w 7504226"/>
              <a:gd name="connsiteY6-142" fmla="*/ 5277819 h 5416808"/>
              <a:gd name="connsiteX7-143" fmla="*/ 826515 w 7504226"/>
              <a:gd name="connsiteY7-144" fmla="*/ 4742242 h 54168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7504226" h="5416808">
                <a:moveTo>
                  <a:pt x="826515" y="4742242"/>
                </a:moveTo>
                <a:cubicBezTo>
                  <a:pt x="186435" y="4206665"/>
                  <a:pt x="-155377" y="2850305"/>
                  <a:pt x="68869" y="2064357"/>
                </a:cubicBezTo>
                <a:cubicBezTo>
                  <a:pt x="293115" y="1278409"/>
                  <a:pt x="1158437" y="197512"/>
                  <a:pt x="2171989" y="26551"/>
                </a:cubicBezTo>
                <a:cubicBezTo>
                  <a:pt x="3185541" y="-144410"/>
                  <a:pt x="4124886" y="562128"/>
                  <a:pt x="4941314" y="666631"/>
                </a:cubicBezTo>
                <a:cubicBezTo>
                  <a:pt x="5757742" y="771134"/>
                  <a:pt x="6549558" y="397957"/>
                  <a:pt x="7070560" y="653568"/>
                </a:cubicBezTo>
                <a:cubicBezTo>
                  <a:pt x="7591562" y="909179"/>
                  <a:pt x="7712817" y="1996865"/>
                  <a:pt x="7044434" y="2665248"/>
                </a:cubicBezTo>
                <a:cubicBezTo>
                  <a:pt x="6376051" y="3333631"/>
                  <a:pt x="4945668" y="4931653"/>
                  <a:pt x="3909348" y="5277819"/>
                </a:cubicBezTo>
                <a:cubicBezTo>
                  <a:pt x="2873028" y="5623985"/>
                  <a:pt x="1466595" y="5277819"/>
                  <a:pt x="826515" y="4742242"/>
                </a:cubicBez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任意多边形: 形状 166"/>
          <p:cNvSpPr/>
          <p:nvPr/>
        </p:nvSpPr>
        <p:spPr>
          <a:xfrm rot="9723752">
            <a:off x="6451475" y="1754032"/>
            <a:ext cx="5706517" cy="3843850"/>
          </a:xfrm>
          <a:custGeom>
            <a:avLst/>
            <a:gdLst>
              <a:gd name="connsiteX0" fmla="*/ 510195 w 4996605"/>
              <a:gd name="connsiteY0" fmla="*/ 5038328 h 5039014"/>
              <a:gd name="connsiteX1" fmla="*/ 200229 w 4996605"/>
              <a:gd name="connsiteY1" fmla="*/ 4185922 h 5039014"/>
              <a:gd name="connsiteX2" fmla="*/ 1734562 w 4996605"/>
              <a:gd name="connsiteY2" fmla="*/ 2496606 h 5039014"/>
              <a:gd name="connsiteX3" fmla="*/ 1657070 w 4996605"/>
              <a:gd name="connsiteY3" fmla="*/ 404335 h 5039014"/>
              <a:gd name="connsiteX4" fmla="*/ 2819443 w 4996605"/>
              <a:gd name="connsiteY4" fmla="*/ 63372 h 5039014"/>
              <a:gd name="connsiteX5" fmla="*/ 4555253 w 4996605"/>
              <a:gd name="connsiteY5" fmla="*/ 1225745 h 5039014"/>
              <a:gd name="connsiteX6" fmla="*/ 4648243 w 4996605"/>
              <a:gd name="connsiteY6" fmla="*/ 4061935 h 5039014"/>
              <a:gd name="connsiteX7" fmla="*/ 510195 w 4996605"/>
              <a:gd name="connsiteY7" fmla="*/ 5038328 h 5039014"/>
              <a:gd name="connsiteX0-1" fmla="*/ 1006139 w 4759747"/>
              <a:gd name="connsiteY0-2" fmla="*/ 5007331 h 5008057"/>
              <a:gd name="connsiteX1-3" fmla="*/ 14247 w 4759747"/>
              <a:gd name="connsiteY1-4" fmla="*/ 4185922 h 5008057"/>
              <a:gd name="connsiteX2-5" fmla="*/ 1548580 w 4759747"/>
              <a:gd name="connsiteY2-6" fmla="*/ 2496606 h 5008057"/>
              <a:gd name="connsiteX3-7" fmla="*/ 1471088 w 4759747"/>
              <a:gd name="connsiteY3-8" fmla="*/ 404335 h 5008057"/>
              <a:gd name="connsiteX4-9" fmla="*/ 2633461 w 4759747"/>
              <a:gd name="connsiteY4-10" fmla="*/ 63372 h 5008057"/>
              <a:gd name="connsiteX5-11" fmla="*/ 4369271 w 4759747"/>
              <a:gd name="connsiteY5-12" fmla="*/ 1225745 h 5008057"/>
              <a:gd name="connsiteX6-13" fmla="*/ 4462261 w 4759747"/>
              <a:gd name="connsiteY6-14" fmla="*/ 4061935 h 5008057"/>
              <a:gd name="connsiteX7-15" fmla="*/ 1006139 w 4759747"/>
              <a:gd name="connsiteY7-16" fmla="*/ 5007331 h 5008057"/>
              <a:gd name="connsiteX0-17" fmla="*/ 1081858 w 4835466"/>
              <a:gd name="connsiteY0-18" fmla="*/ 5007331 h 5008454"/>
              <a:gd name="connsiteX1-19" fmla="*/ 12474 w 4835466"/>
              <a:gd name="connsiteY1-20" fmla="*/ 3922451 h 5008454"/>
              <a:gd name="connsiteX2-21" fmla="*/ 1624299 w 4835466"/>
              <a:gd name="connsiteY2-22" fmla="*/ 2496606 h 5008454"/>
              <a:gd name="connsiteX3-23" fmla="*/ 1546807 w 4835466"/>
              <a:gd name="connsiteY3-24" fmla="*/ 404335 h 5008454"/>
              <a:gd name="connsiteX4-25" fmla="*/ 2709180 w 4835466"/>
              <a:gd name="connsiteY4-26" fmla="*/ 63372 h 5008454"/>
              <a:gd name="connsiteX5-27" fmla="*/ 4444990 w 4835466"/>
              <a:gd name="connsiteY5-28" fmla="*/ 1225745 h 5008454"/>
              <a:gd name="connsiteX6-29" fmla="*/ 4537980 w 4835466"/>
              <a:gd name="connsiteY6-30" fmla="*/ 4061935 h 5008454"/>
              <a:gd name="connsiteX7-31" fmla="*/ 1081858 w 4835466"/>
              <a:gd name="connsiteY7-32" fmla="*/ 5007331 h 5008454"/>
              <a:gd name="connsiteX0-33" fmla="*/ 1335294 w 4806294"/>
              <a:gd name="connsiteY0-34" fmla="*/ 4976335 h 4977543"/>
              <a:gd name="connsiteX1-35" fmla="*/ 2438 w 4806294"/>
              <a:gd name="connsiteY1-36" fmla="*/ 3922451 h 4977543"/>
              <a:gd name="connsiteX2-37" fmla="*/ 1614263 w 4806294"/>
              <a:gd name="connsiteY2-38" fmla="*/ 2496606 h 4977543"/>
              <a:gd name="connsiteX3-39" fmla="*/ 1536771 w 4806294"/>
              <a:gd name="connsiteY3-40" fmla="*/ 404335 h 4977543"/>
              <a:gd name="connsiteX4-41" fmla="*/ 2699144 w 4806294"/>
              <a:gd name="connsiteY4-42" fmla="*/ 63372 h 4977543"/>
              <a:gd name="connsiteX5-43" fmla="*/ 4434954 w 4806294"/>
              <a:gd name="connsiteY5-44" fmla="*/ 1225745 h 4977543"/>
              <a:gd name="connsiteX6-45" fmla="*/ 4527944 w 4806294"/>
              <a:gd name="connsiteY6-46" fmla="*/ 4061935 h 4977543"/>
              <a:gd name="connsiteX7-47" fmla="*/ 1335294 w 4806294"/>
              <a:gd name="connsiteY7-48" fmla="*/ 4976335 h 4977543"/>
              <a:gd name="connsiteX0-49" fmla="*/ 1335294 w 4806294"/>
              <a:gd name="connsiteY0-50" fmla="*/ 5055191 h 5056399"/>
              <a:gd name="connsiteX1-51" fmla="*/ 2438 w 4806294"/>
              <a:gd name="connsiteY1-52" fmla="*/ 4001307 h 5056399"/>
              <a:gd name="connsiteX2-53" fmla="*/ 1614263 w 4806294"/>
              <a:gd name="connsiteY2-54" fmla="*/ 2575462 h 5056399"/>
              <a:gd name="connsiteX3-55" fmla="*/ 1536771 w 4806294"/>
              <a:gd name="connsiteY3-56" fmla="*/ 483191 h 5056399"/>
              <a:gd name="connsiteX4-57" fmla="*/ 2869625 w 4806294"/>
              <a:gd name="connsiteY4-58" fmla="*/ 49238 h 5056399"/>
              <a:gd name="connsiteX5-59" fmla="*/ 4434954 w 4806294"/>
              <a:gd name="connsiteY5-60" fmla="*/ 1304601 h 5056399"/>
              <a:gd name="connsiteX6-61" fmla="*/ 4527944 w 4806294"/>
              <a:gd name="connsiteY6-62" fmla="*/ 4140791 h 5056399"/>
              <a:gd name="connsiteX7-63" fmla="*/ 1335294 w 4806294"/>
              <a:gd name="connsiteY7-64" fmla="*/ 5055191 h 5056399"/>
              <a:gd name="connsiteX0-65" fmla="*/ 1335294 w 4806294"/>
              <a:gd name="connsiteY0-66" fmla="*/ 5028727 h 5029935"/>
              <a:gd name="connsiteX1-67" fmla="*/ 2438 w 4806294"/>
              <a:gd name="connsiteY1-68" fmla="*/ 3974843 h 5029935"/>
              <a:gd name="connsiteX2-69" fmla="*/ 1614263 w 4806294"/>
              <a:gd name="connsiteY2-70" fmla="*/ 2548998 h 5029935"/>
              <a:gd name="connsiteX3-71" fmla="*/ 1614262 w 4806294"/>
              <a:gd name="connsiteY3-72" fmla="*/ 627209 h 5029935"/>
              <a:gd name="connsiteX4-73" fmla="*/ 2869625 w 4806294"/>
              <a:gd name="connsiteY4-74" fmla="*/ 22774 h 5029935"/>
              <a:gd name="connsiteX5-75" fmla="*/ 4434954 w 4806294"/>
              <a:gd name="connsiteY5-76" fmla="*/ 1278137 h 5029935"/>
              <a:gd name="connsiteX6-77" fmla="*/ 4527944 w 4806294"/>
              <a:gd name="connsiteY6-78" fmla="*/ 4114327 h 5029935"/>
              <a:gd name="connsiteX7-79" fmla="*/ 1335294 w 4806294"/>
              <a:gd name="connsiteY7-80" fmla="*/ 5028727 h 5029935"/>
              <a:gd name="connsiteX0-81" fmla="*/ 1726823 w 4775582"/>
              <a:gd name="connsiteY0-82" fmla="*/ 5221355 h 5222175"/>
              <a:gd name="connsiteX1-83" fmla="*/ 200 w 4775582"/>
              <a:gd name="connsiteY1-84" fmla="*/ 3974843 h 5222175"/>
              <a:gd name="connsiteX2-85" fmla="*/ 1612025 w 4775582"/>
              <a:gd name="connsiteY2-86" fmla="*/ 2548998 h 5222175"/>
              <a:gd name="connsiteX3-87" fmla="*/ 1612024 w 4775582"/>
              <a:gd name="connsiteY3-88" fmla="*/ 627209 h 5222175"/>
              <a:gd name="connsiteX4-89" fmla="*/ 2867387 w 4775582"/>
              <a:gd name="connsiteY4-90" fmla="*/ 22774 h 5222175"/>
              <a:gd name="connsiteX5-91" fmla="*/ 4432716 w 4775582"/>
              <a:gd name="connsiteY5-92" fmla="*/ 1278137 h 5222175"/>
              <a:gd name="connsiteX6-93" fmla="*/ 4525706 w 4775582"/>
              <a:gd name="connsiteY6-94" fmla="*/ 4114327 h 5222175"/>
              <a:gd name="connsiteX7-95" fmla="*/ 1726823 w 4775582"/>
              <a:gd name="connsiteY7-96" fmla="*/ 5221355 h 5222175"/>
              <a:gd name="connsiteX0-97" fmla="*/ 1726823 w 4511803"/>
              <a:gd name="connsiteY0-98" fmla="*/ 5221355 h 5225986"/>
              <a:gd name="connsiteX1-99" fmla="*/ 200 w 4511803"/>
              <a:gd name="connsiteY1-100" fmla="*/ 3974843 h 5225986"/>
              <a:gd name="connsiteX2-101" fmla="*/ 1612025 w 4511803"/>
              <a:gd name="connsiteY2-102" fmla="*/ 2548998 h 5225986"/>
              <a:gd name="connsiteX3-103" fmla="*/ 1612024 w 4511803"/>
              <a:gd name="connsiteY3-104" fmla="*/ 627209 h 5225986"/>
              <a:gd name="connsiteX4-105" fmla="*/ 2867387 w 4511803"/>
              <a:gd name="connsiteY4-106" fmla="*/ 22774 h 5225986"/>
              <a:gd name="connsiteX5-107" fmla="*/ 4432716 w 4511803"/>
              <a:gd name="connsiteY5-108" fmla="*/ 1278137 h 5225986"/>
              <a:gd name="connsiteX6-109" fmla="*/ 3643227 w 4511803"/>
              <a:gd name="connsiteY6-110" fmla="*/ 3519145 h 5225986"/>
              <a:gd name="connsiteX7-111" fmla="*/ 1726823 w 4511803"/>
              <a:gd name="connsiteY7-112" fmla="*/ 5221355 h 5225986"/>
              <a:gd name="connsiteX0-113" fmla="*/ 1726823 w 5713425"/>
              <a:gd name="connsiteY0-114" fmla="*/ 5284505 h 5289136"/>
              <a:gd name="connsiteX1-115" fmla="*/ 200 w 5713425"/>
              <a:gd name="connsiteY1-116" fmla="*/ 4037993 h 5289136"/>
              <a:gd name="connsiteX2-117" fmla="*/ 1612025 w 5713425"/>
              <a:gd name="connsiteY2-118" fmla="*/ 2612148 h 5289136"/>
              <a:gd name="connsiteX3-119" fmla="*/ 1612024 w 5713425"/>
              <a:gd name="connsiteY3-120" fmla="*/ 690359 h 5289136"/>
              <a:gd name="connsiteX4-121" fmla="*/ 2867387 w 5713425"/>
              <a:gd name="connsiteY4-122" fmla="*/ 85924 h 5289136"/>
              <a:gd name="connsiteX5-123" fmla="*/ 5676826 w 5713425"/>
              <a:gd name="connsiteY5-124" fmla="*/ 2379337 h 5289136"/>
              <a:gd name="connsiteX6-125" fmla="*/ 3643227 w 5713425"/>
              <a:gd name="connsiteY6-126" fmla="*/ 3582295 h 5289136"/>
              <a:gd name="connsiteX7-127" fmla="*/ 1726823 w 5713425"/>
              <a:gd name="connsiteY7-128" fmla="*/ 5284505 h 5289136"/>
              <a:gd name="connsiteX0-129" fmla="*/ 1726823 w 5713425"/>
              <a:gd name="connsiteY0-130" fmla="*/ 5284505 h 5289136"/>
              <a:gd name="connsiteX1-131" fmla="*/ 200 w 5713425"/>
              <a:gd name="connsiteY1-132" fmla="*/ 4037993 h 5289136"/>
              <a:gd name="connsiteX2-133" fmla="*/ 1612025 w 5713425"/>
              <a:gd name="connsiteY2-134" fmla="*/ 2612148 h 5289136"/>
              <a:gd name="connsiteX3-135" fmla="*/ 1612024 w 5713425"/>
              <a:gd name="connsiteY3-136" fmla="*/ 690359 h 5289136"/>
              <a:gd name="connsiteX4-137" fmla="*/ 2867387 w 5713425"/>
              <a:gd name="connsiteY4-138" fmla="*/ 85924 h 5289136"/>
              <a:gd name="connsiteX5-139" fmla="*/ 5676826 w 5713425"/>
              <a:gd name="connsiteY5-140" fmla="*/ 2379337 h 5289136"/>
              <a:gd name="connsiteX6-141" fmla="*/ 3643227 w 5713425"/>
              <a:gd name="connsiteY6-142" fmla="*/ 3582295 h 5289136"/>
              <a:gd name="connsiteX7-143" fmla="*/ 1726823 w 5713425"/>
              <a:gd name="connsiteY7-144" fmla="*/ 5284505 h 5289136"/>
              <a:gd name="connsiteX0-145" fmla="*/ 1726823 w 5676984"/>
              <a:gd name="connsiteY0-146" fmla="*/ 5284505 h 5289136"/>
              <a:gd name="connsiteX1-147" fmla="*/ 200 w 5676984"/>
              <a:gd name="connsiteY1-148" fmla="*/ 4037993 h 5289136"/>
              <a:gd name="connsiteX2-149" fmla="*/ 1612025 w 5676984"/>
              <a:gd name="connsiteY2-150" fmla="*/ 2612148 h 5289136"/>
              <a:gd name="connsiteX3-151" fmla="*/ 1612024 w 5676984"/>
              <a:gd name="connsiteY3-152" fmla="*/ 690359 h 5289136"/>
              <a:gd name="connsiteX4-153" fmla="*/ 2867387 w 5676984"/>
              <a:gd name="connsiteY4-154" fmla="*/ 85924 h 5289136"/>
              <a:gd name="connsiteX5-155" fmla="*/ 5676826 w 5676984"/>
              <a:gd name="connsiteY5-156" fmla="*/ 2379337 h 5289136"/>
              <a:gd name="connsiteX6-157" fmla="*/ 3643227 w 5676984"/>
              <a:gd name="connsiteY6-158" fmla="*/ 3582295 h 5289136"/>
              <a:gd name="connsiteX7-159" fmla="*/ 1726823 w 5676984"/>
              <a:gd name="connsiteY7-160" fmla="*/ 5284505 h 5289136"/>
              <a:gd name="connsiteX0-161" fmla="*/ 1726823 w 5677574"/>
              <a:gd name="connsiteY0-162" fmla="*/ 4612954 h 4617585"/>
              <a:gd name="connsiteX1-163" fmla="*/ 200 w 5677574"/>
              <a:gd name="connsiteY1-164" fmla="*/ 3366442 h 4617585"/>
              <a:gd name="connsiteX2-165" fmla="*/ 1612025 w 5677574"/>
              <a:gd name="connsiteY2-166" fmla="*/ 1940597 h 4617585"/>
              <a:gd name="connsiteX3-167" fmla="*/ 1612024 w 5677574"/>
              <a:gd name="connsiteY3-168" fmla="*/ 18808 h 4617585"/>
              <a:gd name="connsiteX4-169" fmla="*/ 3851619 w 5677574"/>
              <a:gd name="connsiteY4-170" fmla="*/ 1003612 h 4617585"/>
              <a:gd name="connsiteX5-171" fmla="*/ 5676826 w 5677574"/>
              <a:gd name="connsiteY5-172" fmla="*/ 1707786 h 4617585"/>
              <a:gd name="connsiteX6-173" fmla="*/ 3643227 w 5677574"/>
              <a:gd name="connsiteY6-174" fmla="*/ 2910744 h 4617585"/>
              <a:gd name="connsiteX7-175" fmla="*/ 1726823 w 5677574"/>
              <a:gd name="connsiteY7-176" fmla="*/ 4612954 h 4617585"/>
              <a:gd name="connsiteX0-177" fmla="*/ 1738729 w 5689480"/>
              <a:gd name="connsiteY0-178" fmla="*/ 4616831 h 4621376"/>
              <a:gd name="connsiteX1-179" fmla="*/ 12106 w 5689480"/>
              <a:gd name="connsiteY1-180" fmla="*/ 3370319 h 4621376"/>
              <a:gd name="connsiteX2-181" fmla="*/ 1002422 w 5689480"/>
              <a:gd name="connsiteY2-182" fmla="*/ 2052795 h 4621376"/>
              <a:gd name="connsiteX3-183" fmla="*/ 1623930 w 5689480"/>
              <a:gd name="connsiteY3-184" fmla="*/ 22685 h 4621376"/>
              <a:gd name="connsiteX4-185" fmla="*/ 3863525 w 5689480"/>
              <a:gd name="connsiteY4-186" fmla="*/ 1007489 h 4621376"/>
              <a:gd name="connsiteX5-187" fmla="*/ 5688732 w 5689480"/>
              <a:gd name="connsiteY5-188" fmla="*/ 1711663 h 4621376"/>
              <a:gd name="connsiteX6-189" fmla="*/ 3655133 w 5689480"/>
              <a:gd name="connsiteY6-190" fmla="*/ 2914621 h 4621376"/>
              <a:gd name="connsiteX7-191" fmla="*/ 1738729 w 5689480"/>
              <a:gd name="connsiteY7-192" fmla="*/ 4616831 h 4621376"/>
              <a:gd name="connsiteX0-193" fmla="*/ 1515476 w 5683813"/>
              <a:gd name="connsiteY0-194" fmla="*/ 3829630 h 3843850"/>
              <a:gd name="connsiteX1-195" fmla="*/ 6439 w 5683813"/>
              <a:gd name="connsiteY1-196" fmla="*/ 3370319 h 3843850"/>
              <a:gd name="connsiteX2-197" fmla="*/ 996755 w 5683813"/>
              <a:gd name="connsiteY2-198" fmla="*/ 2052795 h 3843850"/>
              <a:gd name="connsiteX3-199" fmla="*/ 1618263 w 5683813"/>
              <a:gd name="connsiteY3-200" fmla="*/ 22685 h 3843850"/>
              <a:gd name="connsiteX4-201" fmla="*/ 3857858 w 5683813"/>
              <a:gd name="connsiteY4-202" fmla="*/ 1007489 h 3843850"/>
              <a:gd name="connsiteX5-203" fmla="*/ 5683065 w 5683813"/>
              <a:gd name="connsiteY5-204" fmla="*/ 1711663 h 3843850"/>
              <a:gd name="connsiteX6-205" fmla="*/ 3649466 w 5683813"/>
              <a:gd name="connsiteY6-206" fmla="*/ 2914621 h 3843850"/>
              <a:gd name="connsiteX7-207" fmla="*/ 1515476 w 5683813"/>
              <a:gd name="connsiteY7-208" fmla="*/ 3829630 h 3843850"/>
              <a:gd name="connsiteX0-209" fmla="*/ 1515476 w 5690809"/>
              <a:gd name="connsiteY0-210" fmla="*/ 3829630 h 3843850"/>
              <a:gd name="connsiteX1-211" fmla="*/ 6439 w 5690809"/>
              <a:gd name="connsiteY1-212" fmla="*/ 3370319 h 3843850"/>
              <a:gd name="connsiteX2-213" fmla="*/ 996755 w 5690809"/>
              <a:gd name="connsiteY2-214" fmla="*/ 2052795 h 3843850"/>
              <a:gd name="connsiteX3-215" fmla="*/ 1618263 w 5690809"/>
              <a:gd name="connsiteY3-216" fmla="*/ 22685 h 3843850"/>
              <a:gd name="connsiteX4-217" fmla="*/ 3857858 w 5690809"/>
              <a:gd name="connsiteY4-218" fmla="*/ 1007489 h 3843850"/>
              <a:gd name="connsiteX5-219" fmla="*/ 5683065 w 5690809"/>
              <a:gd name="connsiteY5-220" fmla="*/ 1711663 h 3843850"/>
              <a:gd name="connsiteX6-221" fmla="*/ 3649466 w 5690809"/>
              <a:gd name="connsiteY6-222" fmla="*/ 2914621 h 3843850"/>
              <a:gd name="connsiteX7-223" fmla="*/ 1515476 w 5690809"/>
              <a:gd name="connsiteY7-224" fmla="*/ 3829630 h 3843850"/>
              <a:gd name="connsiteX0-225" fmla="*/ 1515476 w 5706517"/>
              <a:gd name="connsiteY0-226" fmla="*/ 3829630 h 3843850"/>
              <a:gd name="connsiteX1-227" fmla="*/ 6439 w 5706517"/>
              <a:gd name="connsiteY1-228" fmla="*/ 3370319 h 3843850"/>
              <a:gd name="connsiteX2-229" fmla="*/ 996755 w 5706517"/>
              <a:gd name="connsiteY2-230" fmla="*/ 2052795 h 3843850"/>
              <a:gd name="connsiteX3-231" fmla="*/ 1618263 w 5706517"/>
              <a:gd name="connsiteY3-232" fmla="*/ 22685 h 3843850"/>
              <a:gd name="connsiteX4-233" fmla="*/ 3857858 w 5706517"/>
              <a:gd name="connsiteY4-234" fmla="*/ 1007489 h 3843850"/>
              <a:gd name="connsiteX5-235" fmla="*/ 5683065 w 5706517"/>
              <a:gd name="connsiteY5-236" fmla="*/ 1711663 h 3843850"/>
              <a:gd name="connsiteX6-237" fmla="*/ 3649466 w 5706517"/>
              <a:gd name="connsiteY6-238" fmla="*/ 2914621 h 3843850"/>
              <a:gd name="connsiteX7-239" fmla="*/ 1515476 w 5706517"/>
              <a:gd name="connsiteY7-240" fmla="*/ 3829630 h 38438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5706517" h="3843850">
                <a:moveTo>
                  <a:pt x="1515476" y="3829630"/>
                </a:moveTo>
                <a:cubicBezTo>
                  <a:pt x="908305" y="3905580"/>
                  <a:pt x="92893" y="3666458"/>
                  <a:pt x="6439" y="3370319"/>
                </a:cubicBezTo>
                <a:cubicBezTo>
                  <a:pt x="-80015" y="3074180"/>
                  <a:pt x="728118" y="2610734"/>
                  <a:pt x="996755" y="2052795"/>
                </a:cubicBezTo>
                <a:cubicBezTo>
                  <a:pt x="1265392" y="1494856"/>
                  <a:pt x="1141412" y="196903"/>
                  <a:pt x="1618263" y="22685"/>
                </a:cubicBezTo>
                <a:cubicBezTo>
                  <a:pt x="2095114" y="-151533"/>
                  <a:pt x="3180391" y="725993"/>
                  <a:pt x="3857858" y="1007489"/>
                </a:cubicBezTo>
                <a:cubicBezTo>
                  <a:pt x="4535325" y="1288985"/>
                  <a:pt x="5449409" y="964835"/>
                  <a:pt x="5683065" y="1711663"/>
                </a:cubicBezTo>
                <a:cubicBezTo>
                  <a:pt x="5916721" y="2458491"/>
                  <a:pt x="4344064" y="2561627"/>
                  <a:pt x="3649466" y="2914621"/>
                </a:cubicBezTo>
                <a:cubicBezTo>
                  <a:pt x="2954868" y="3267615"/>
                  <a:pt x="2122647" y="3753680"/>
                  <a:pt x="1515476" y="3829630"/>
                </a:cubicBezTo>
                <a:close/>
              </a:path>
            </a:pathLst>
          </a:custGeom>
          <a:no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9" name="任意多边形: 形状 168"/>
          <p:cNvSpPr/>
          <p:nvPr/>
        </p:nvSpPr>
        <p:spPr>
          <a:xfrm>
            <a:off x="5730383" y="3476248"/>
            <a:ext cx="7148709" cy="4350868"/>
          </a:xfrm>
          <a:custGeom>
            <a:avLst/>
            <a:gdLst>
              <a:gd name="connsiteX0" fmla="*/ 58410 w 6877665"/>
              <a:gd name="connsiteY0" fmla="*/ 3900945 h 3900945"/>
              <a:gd name="connsiteX1" fmla="*/ 445868 w 6877665"/>
              <a:gd name="connsiteY1" fmla="*/ 2413108 h 3900945"/>
              <a:gd name="connsiteX2" fmla="*/ 3359549 w 6877665"/>
              <a:gd name="connsiteY2" fmla="*/ 1901664 h 3900945"/>
              <a:gd name="connsiteX3" fmla="*/ 5234844 w 6877665"/>
              <a:gd name="connsiteY3" fmla="*/ 243345 h 3900945"/>
              <a:gd name="connsiteX4" fmla="*/ 6877665 w 6877665"/>
              <a:gd name="connsiteY4" fmla="*/ 41867 h 3900945"/>
              <a:gd name="connsiteX0-1" fmla="*/ 11025 w 6830280"/>
              <a:gd name="connsiteY0-2" fmla="*/ 3900945 h 3900945"/>
              <a:gd name="connsiteX1-3" fmla="*/ 857530 w 6830280"/>
              <a:gd name="connsiteY1-4" fmla="*/ 2427005 h 3900945"/>
              <a:gd name="connsiteX2-5" fmla="*/ 3312164 w 6830280"/>
              <a:gd name="connsiteY2-6" fmla="*/ 1901664 h 3900945"/>
              <a:gd name="connsiteX3-7" fmla="*/ 5187459 w 6830280"/>
              <a:gd name="connsiteY3-8" fmla="*/ 243345 h 3900945"/>
              <a:gd name="connsiteX4-9" fmla="*/ 6830280 w 6830280"/>
              <a:gd name="connsiteY4-10" fmla="*/ 41867 h 39009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30280" h="3900945">
                <a:moveTo>
                  <a:pt x="11025" y="3900945"/>
                </a:moveTo>
                <a:cubicBezTo>
                  <a:pt x="-70341" y="3323633"/>
                  <a:pt x="307340" y="2760218"/>
                  <a:pt x="857530" y="2427005"/>
                </a:cubicBezTo>
                <a:cubicBezTo>
                  <a:pt x="1407720" y="2093791"/>
                  <a:pt x="2590509" y="2265607"/>
                  <a:pt x="3312164" y="1901664"/>
                </a:cubicBezTo>
                <a:cubicBezTo>
                  <a:pt x="4033819" y="1537721"/>
                  <a:pt x="4601106" y="553311"/>
                  <a:pt x="5187459" y="243345"/>
                </a:cubicBezTo>
                <a:cubicBezTo>
                  <a:pt x="5773812" y="-66621"/>
                  <a:pt x="6302046" y="-12377"/>
                  <a:pt x="6830280" y="41867"/>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任意多边形: 形状 193"/>
          <p:cNvSpPr/>
          <p:nvPr/>
        </p:nvSpPr>
        <p:spPr>
          <a:xfrm rot="8355724">
            <a:off x="-763341" y="-445191"/>
            <a:ext cx="3260063" cy="1884292"/>
          </a:xfrm>
          <a:custGeom>
            <a:avLst/>
            <a:gdLst>
              <a:gd name="connsiteX0" fmla="*/ 1962412 w 3260063"/>
              <a:gd name="connsiteY0" fmla="*/ 1884292 h 1884292"/>
              <a:gd name="connsiteX1" fmla="*/ 0 w 3260063"/>
              <a:gd name="connsiteY1" fmla="*/ 194089 h 1884292"/>
              <a:gd name="connsiteX2" fmla="*/ 216001 w 3260063"/>
              <a:gd name="connsiteY2" fmla="*/ 86489 h 1884292"/>
              <a:gd name="connsiteX3" fmla="*/ 461789 w 3260063"/>
              <a:gd name="connsiteY3" fmla="*/ 17534 h 1884292"/>
              <a:gd name="connsiteX4" fmla="*/ 2290700 w 3260063"/>
              <a:gd name="connsiteY4" fmla="*/ 440254 h 1884292"/>
              <a:gd name="connsiteX5" fmla="*/ 3242924 w 3260063"/>
              <a:gd name="connsiteY5" fmla="*/ 378370 h 1884292"/>
              <a:gd name="connsiteX6" fmla="*/ 3260063 w 3260063"/>
              <a:gd name="connsiteY6" fmla="*/ 377653 h 188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063" h="1884292">
                <a:moveTo>
                  <a:pt x="1962412" y="1884292"/>
                </a:moveTo>
                <a:lnTo>
                  <a:pt x="0" y="194089"/>
                </a:lnTo>
                <a:lnTo>
                  <a:pt x="216001" y="86489"/>
                </a:lnTo>
                <a:cubicBezTo>
                  <a:pt x="295977" y="55151"/>
                  <a:pt x="378118" y="31648"/>
                  <a:pt x="461789" y="17534"/>
                </a:cubicBezTo>
                <a:cubicBezTo>
                  <a:pt x="1131157" y="-95371"/>
                  <a:pt x="1751516" y="371239"/>
                  <a:pt x="2290700" y="440254"/>
                </a:cubicBezTo>
                <a:cubicBezTo>
                  <a:pt x="2627689" y="483389"/>
                  <a:pt x="2958329" y="403294"/>
                  <a:pt x="3242924" y="378370"/>
                </a:cubicBezTo>
                <a:lnTo>
                  <a:pt x="3260063" y="377653"/>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5" name="任意多边形: 形状 194"/>
          <p:cNvSpPr/>
          <p:nvPr/>
        </p:nvSpPr>
        <p:spPr>
          <a:xfrm rot="17289512" flipV="1">
            <a:off x="-2237765" y="-1730817"/>
            <a:ext cx="7148709" cy="4350868"/>
          </a:xfrm>
          <a:custGeom>
            <a:avLst/>
            <a:gdLst>
              <a:gd name="connsiteX0" fmla="*/ 58410 w 6877665"/>
              <a:gd name="connsiteY0" fmla="*/ 3900945 h 3900945"/>
              <a:gd name="connsiteX1" fmla="*/ 445868 w 6877665"/>
              <a:gd name="connsiteY1" fmla="*/ 2413108 h 3900945"/>
              <a:gd name="connsiteX2" fmla="*/ 3359549 w 6877665"/>
              <a:gd name="connsiteY2" fmla="*/ 1901664 h 3900945"/>
              <a:gd name="connsiteX3" fmla="*/ 5234844 w 6877665"/>
              <a:gd name="connsiteY3" fmla="*/ 243345 h 3900945"/>
              <a:gd name="connsiteX4" fmla="*/ 6877665 w 6877665"/>
              <a:gd name="connsiteY4" fmla="*/ 41867 h 3900945"/>
              <a:gd name="connsiteX0-1" fmla="*/ 11025 w 6830280"/>
              <a:gd name="connsiteY0-2" fmla="*/ 3900945 h 3900945"/>
              <a:gd name="connsiteX1-3" fmla="*/ 857530 w 6830280"/>
              <a:gd name="connsiteY1-4" fmla="*/ 2427005 h 3900945"/>
              <a:gd name="connsiteX2-5" fmla="*/ 3312164 w 6830280"/>
              <a:gd name="connsiteY2-6" fmla="*/ 1901664 h 3900945"/>
              <a:gd name="connsiteX3-7" fmla="*/ 5187459 w 6830280"/>
              <a:gd name="connsiteY3-8" fmla="*/ 243345 h 3900945"/>
              <a:gd name="connsiteX4-9" fmla="*/ 6830280 w 6830280"/>
              <a:gd name="connsiteY4-10" fmla="*/ 41867 h 39009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30280" h="3900945">
                <a:moveTo>
                  <a:pt x="11025" y="3900945"/>
                </a:moveTo>
                <a:cubicBezTo>
                  <a:pt x="-70341" y="3323633"/>
                  <a:pt x="307340" y="2760218"/>
                  <a:pt x="857530" y="2427005"/>
                </a:cubicBezTo>
                <a:cubicBezTo>
                  <a:pt x="1407720" y="2093791"/>
                  <a:pt x="2590509" y="2265607"/>
                  <a:pt x="3312164" y="1901664"/>
                </a:cubicBezTo>
                <a:cubicBezTo>
                  <a:pt x="4033819" y="1537721"/>
                  <a:pt x="4601106" y="553311"/>
                  <a:pt x="5187459" y="243345"/>
                </a:cubicBezTo>
                <a:cubicBezTo>
                  <a:pt x="5773812" y="-66621"/>
                  <a:pt x="6302046" y="-12377"/>
                  <a:pt x="6830280" y="41867"/>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文本框 163"/>
          <p:cNvSpPr txBox="1"/>
          <p:nvPr/>
        </p:nvSpPr>
        <p:spPr>
          <a:xfrm>
            <a:off x="3481705" y="2187575"/>
            <a:ext cx="4092575" cy="2799715"/>
          </a:xfrm>
          <a:prstGeom prst="rect">
            <a:avLst/>
          </a:prstGeom>
          <a:noFill/>
        </p:spPr>
        <p:txBody>
          <a:bodyPr wrap="square">
            <a:spAutoFit/>
          </a:bodyPr>
          <a:lstStyle/>
          <a:p>
            <a:pPr algn="ctr"/>
            <a:r>
              <a:rPr lang="en-US" altLang="zh-CN" sz="8800" b="1" dirty="0">
                <a:solidFill>
                  <a:schemeClr val="tx1">
                    <a:lumMod val="85000"/>
                    <a:lumOff val="15000"/>
                  </a:schemeClr>
                </a:solidFill>
                <a:latin typeface="+mj-lt"/>
              </a:rPr>
              <a:t>THANK</a:t>
            </a:r>
            <a:r>
              <a:rPr lang="en-IN" altLang="en-US" sz="8800" b="1" dirty="0">
                <a:solidFill>
                  <a:schemeClr val="tx1">
                    <a:lumMod val="85000"/>
                    <a:lumOff val="15000"/>
                  </a:schemeClr>
                </a:solidFill>
                <a:latin typeface="+mj-lt"/>
              </a:rPr>
              <a:t>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extBox 2"/>
          <p:cNvSpPr txBox="1"/>
          <p:nvPr/>
        </p:nvSpPr>
        <p:spPr>
          <a:xfrm>
            <a:off x="819785" y="2641600"/>
            <a:ext cx="10600055" cy="1871345"/>
          </a:xfrm>
          <a:prstGeom prst="rect">
            <a:avLst/>
          </a:prstGeom>
          <a:noFill/>
        </p:spPr>
        <p:txBody>
          <a:bodyPr wrap="square">
            <a:spAutoFit/>
          </a:bodyPr>
          <a:lstStyle/>
          <a:p>
            <a:pPr>
              <a:lnSpc>
                <a:spcPct val="150000"/>
              </a:lnSpc>
            </a:pPr>
            <a:r>
              <a:rPr lang="en-GB" sz="2200" b="1" dirty="0">
                <a:latin typeface="Times New Roman" panose="02020603050405020304" pitchFamily="18" charset="0"/>
                <a:cs typeface="Times New Roman" panose="02020603050405020304" pitchFamily="18" charset="0"/>
              </a:rPr>
              <a:t>Problem Statement: </a:t>
            </a:r>
          </a:p>
          <a:p>
            <a:pPr algn="just">
              <a:lnSpc>
                <a:spcPct val="115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How might we implement a GPS-based tracking system for government buses that provides passengers with real-time arrival updates, seat availability, and route information (starting and ending points), ensuring clarity, safety, and convenience at all times? This system should enhance the passenger experience by offering accurate tracking, real-time updates, and timely information for improved planning and safety.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p:cNvSpPr txBox="1"/>
          <p:nvPr/>
        </p:nvSpPr>
        <p:spPr>
          <a:xfrm>
            <a:off x="821055" y="697865"/>
            <a:ext cx="10599420" cy="1871345"/>
          </a:xfrm>
          <a:prstGeom prst="rect">
            <a:avLst/>
          </a:prstGeom>
          <a:noFill/>
        </p:spPr>
        <p:txBody>
          <a:bodyPr wrap="square">
            <a:spAutoFit/>
          </a:bodyPr>
          <a:lstStyle/>
          <a:p>
            <a:pPr>
              <a:lnSpc>
                <a:spcPct val="150000"/>
              </a:lnSpc>
            </a:pPr>
            <a:r>
              <a:rPr lang="en-GB" sz="2200" b="1" dirty="0">
                <a:latin typeface="Times New Roman" panose="02020603050405020304" pitchFamily="18" charset="0"/>
                <a:cs typeface="Times New Roman" panose="02020603050405020304" pitchFamily="18" charset="0"/>
              </a:rPr>
              <a:t>Project Abstract: </a:t>
            </a:r>
          </a:p>
          <a:p>
            <a:pPr algn="just">
              <a:lnSpc>
                <a:spcPct val="115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The goal of this project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Real-Time Bus Tracking System” </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is to design and develop a robust system providing real-time bus tracking, efficient schedule management, and accurate commuter information, leading to operational efficiencies and enhance the passenger experience by offering accurate tracking, real-time updates, and timely information for improved planning and safety.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p:cNvSpPr txBox="1"/>
          <p:nvPr/>
        </p:nvSpPr>
        <p:spPr>
          <a:xfrm>
            <a:off x="821055" y="4661535"/>
            <a:ext cx="10598785" cy="1219200"/>
          </a:xfrm>
          <a:prstGeom prst="rect">
            <a:avLst/>
          </a:prstGeom>
          <a:noFill/>
        </p:spPr>
        <p:txBody>
          <a:bodyPr wrap="square">
            <a:spAutoFit/>
          </a:bodyPr>
          <a:lstStyle/>
          <a:p>
            <a:pPr algn="just">
              <a:lnSpc>
                <a:spcPct val="115000"/>
              </a:lnSpc>
              <a:spcAft>
                <a:spcPts val="800"/>
              </a:spcAft>
              <a:buNone/>
            </a:pPr>
            <a:r>
              <a:rPr lang="en-GB" sz="2200" b="1" dirty="0">
                <a:latin typeface="Times New Roman" panose="02020603050405020304" pitchFamily="18" charset="0"/>
                <a:cs typeface="Times New Roman" panose="02020603050405020304" pitchFamily="18" charset="0"/>
              </a:rPr>
              <a:t>Objective: </a:t>
            </a:r>
          </a:p>
          <a:p>
            <a:pPr algn="just">
              <a:lnSpc>
                <a:spcPct val="115000"/>
              </a:lnSpc>
              <a:spcAft>
                <a:spcPts val="800"/>
              </a:spcAft>
              <a:buNone/>
            </a:pPr>
            <a:r>
              <a:rPr lang="en-US" b="0" i="0" dirty="0">
                <a:effectLst/>
                <a:latin typeface="Times New Roman" panose="02020603050405020304" pitchFamily="18" charset="0"/>
                <a:cs typeface="Times New Roman" panose="02020603050405020304" pitchFamily="18" charset="0"/>
              </a:rPr>
              <a:t>To develop a </a:t>
            </a:r>
            <a:r>
              <a:rPr lang="en-US" b="1" i="0" dirty="0">
                <a:effectLst/>
                <a:latin typeface="Times New Roman" panose="02020603050405020304" pitchFamily="18" charset="0"/>
                <a:cs typeface="Times New Roman" panose="02020603050405020304" pitchFamily="18" charset="0"/>
              </a:rPr>
              <a:t>real-time bus tracking system</a:t>
            </a:r>
            <a:r>
              <a:rPr lang="en-US" b="0" i="0" dirty="0">
                <a:effectLst/>
                <a:latin typeface="Times New Roman" panose="02020603050405020304" pitchFamily="18" charset="0"/>
                <a:cs typeface="Times New Roman" panose="02020603050405020304" pitchFamily="18" charset="0"/>
              </a:rPr>
              <a:t> using IoT (Neo-6M GPS + ESP32) and Flask, enabling users to monitor live bus locations, estimate arrival times, and find routes efficiently via a web interface.</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Right Triangle 4"/>
          <p:cNvSpPr/>
          <p:nvPr/>
        </p:nvSpPr>
        <p:spPr>
          <a:xfrm rot="5400000">
            <a:off x="0" y="0"/>
            <a:ext cx="914400" cy="914400"/>
          </a:xfrm>
          <a:prstGeom prst="rtTriangle">
            <a:avLst/>
          </a:prstGeom>
          <a:solidFill>
            <a:schemeClr val="accent3">
              <a:lumMod val="9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 name="Right Triangle 5"/>
          <p:cNvSpPr/>
          <p:nvPr/>
        </p:nvSpPr>
        <p:spPr>
          <a:xfrm rot="16200000">
            <a:off x="11277600" y="5943600"/>
            <a:ext cx="914400" cy="914400"/>
          </a:xfrm>
          <a:prstGeom prst="rtTriangle">
            <a:avLst/>
          </a:prstGeom>
          <a:solidFill>
            <a:schemeClr val="accent3">
              <a:lumMod val="9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 name="标题 3"/>
          <p:cNvSpPr>
            <a:spLocks noGrp="1"/>
          </p:cNvSpPr>
          <p:nvPr>
            <p:ph type="title"/>
            <p:custDataLst>
              <p:tags r:id="rId2"/>
            </p:custDataLst>
          </p:nvPr>
        </p:nvSpPr>
        <p:spPr>
          <a:xfrm>
            <a:off x="696913" y="159487"/>
            <a:ext cx="10799761" cy="1080000"/>
          </a:xfrm>
          <a:noFill/>
        </p:spPr>
        <p:txBody>
          <a:bodyPr wrap="square" lIns="0" tIns="0" rIns="0" bIns="0">
            <a:normAutofit/>
          </a:bodyPr>
          <a:lstStyle/>
          <a:p>
            <a:r>
              <a:rPr lang="en-US" altLang="en-US" sz="3600" spc="0" dirty="0">
                <a:solidFill>
                  <a:schemeClr val="tx1"/>
                </a:solidFill>
              </a:rPr>
              <a:t> Introduction</a:t>
            </a:r>
          </a:p>
        </p:txBody>
      </p:sp>
      <p:sp>
        <p:nvSpPr>
          <p:cNvPr id="2" name="圆角矩形 9"/>
          <p:cNvSpPr/>
          <p:nvPr>
            <p:custDataLst>
              <p:tags r:id="rId3"/>
            </p:custDataLst>
          </p:nvPr>
        </p:nvSpPr>
        <p:spPr>
          <a:xfrm>
            <a:off x="1783768" y="1767189"/>
            <a:ext cx="8534363" cy="1031072"/>
          </a:xfrm>
          <a:prstGeom prst="roundRect">
            <a:avLst>
              <a:gd name="adj" fmla="val 50000"/>
            </a:avLst>
          </a:prstGeom>
          <a:solidFill>
            <a:schemeClr val="accent1">
              <a:lumMod val="75000"/>
              <a:alpha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atin typeface="+mn-lt"/>
              <a:sym typeface="+mn-lt"/>
            </a:endParaRPr>
          </a:p>
        </p:txBody>
      </p:sp>
      <p:sp>
        <p:nvSpPr>
          <p:cNvPr id="72" name="圆角矩形 71"/>
          <p:cNvSpPr/>
          <p:nvPr>
            <p:custDataLst>
              <p:tags r:id="rId4"/>
            </p:custDataLst>
          </p:nvPr>
        </p:nvSpPr>
        <p:spPr>
          <a:xfrm flipH="1">
            <a:off x="1993302" y="1919058"/>
            <a:ext cx="1767077" cy="727944"/>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lstStyle/>
          <a:p>
            <a:pPr algn="ctr">
              <a:spcBef>
                <a:spcPct val="0"/>
              </a:spcBef>
              <a:spcAft>
                <a:spcPct val="0"/>
              </a:spcAft>
            </a:pPr>
            <a:r>
              <a:rPr lang="en-US" b="1" dirty="0">
                <a:latin typeface="+mj-lt"/>
                <a:sym typeface="+mn-ea"/>
              </a:rPr>
              <a:t>Problem</a:t>
            </a:r>
          </a:p>
        </p:txBody>
      </p:sp>
      <p:sp>
        <p:nvSpPr>
          <p:cNvPr id="3" name="矩形 1"/>
          <p:cNvSpPr/>
          <p:nvPr>
            <p:custDataLst>
              <p:tags r:id="rId5"/>
            </p:custDataLst>
          </p:nvPr>
        </p:nvSpPr>
        <p:spPr>
          <a:xfrm>
            <a:off x="3970456" y="1845978"/>
            <a:ext cx="5834524" cy="873533"/>
          </a:xfrm>
          <a:prstGeom prst="rect">
            <a:avLst/>
          </a:prstGeom>
          <a:noFill/>
        </p:spPr>
        <p:txBody>
          <a:bodyPr wrap="square" lIns="0" tIns="0" rIns="0" bIns="0" rtlCol="0" anchor="ctr" anchorCtr="0">
            <a:normAutofit/>
          </a:bodyPr>
          <a:lstStyle/>
          <a:p>
            <a:pPr>
              <a:lnSpc>
                <a:spcPct val="150000"/>
              </a:lnSpc>
              <a:spcBef>
                <a:spcPct val="0"/>
              </a:spcBef>
              <a:spcAft>
                <a:spcPct val="0"/>
              </a:spcAft>
            </a:pPr>
            <a:r>
              <a:rPr lang="en-US" altLang="en-US" sz="1600" dirty="0">
                <a:solidFill>
                  <a:schemeClr val="tx1">
                    <a:lumMod val="85000"/>
                    <a:lumOff val="15000"/>
                  </a:schemeClr>
                </a:solidFill>
              </a:rPr>
              <a:t>Passengers lack real-time bus location/arrival info → delays, overcrowding</a:t>
            </a:r>
          </a:p>
        </p:txBody>
      </p:sp>
      <p:sp>
        <p:nvSpPr>
          <p:cNvPr id="5" name="圆角矩形 9"/>
          <p:cNvSpPr/>
          <p:nvPr>
            <p:custDataLst>
              <p:tags r:id="rId6"/>
            </p:custDataLst>
          </p:nvPr>
        </p:nvSpPr>
        <p:spPr>
          <a:xfrm>
            <a:off x="1783768" y="3337265"/>
            <a:ext cx="8534363" cy="1031072"/>
          </a:xfrm>
          <a:prstGeom prst="roundRect">
            <a:avLst>
              <a:gd name="adj" fmla="val 50000"/>
            </a:avLst>
          </a:prstGeom>
          <a:solidFill>
            <a:schemeClr val="accent1">
              <a:lumMod val="75000"/>
              <a:alpha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algn="ctr"/>
            <a:endParaRPr lang="en-US">
              <a:latin typeface="+mn-lt"/>
              <a:sym typeface="+mn-lt"/>
            </a:endParaRPr>
          </a:p>
        </p:txBody>
      </p:sp>
      <p:sp>
        <p:nvSpPr>
          <p:cNvPr id="7" name="圆角矩形 6"/>
          <p:cNvSpPr/>
          <p:nvPr>
            <p:custDataLst>
              <p:tags r:id="rId7"/>
            </p:custDataLst>
          </p:nvPr>
        </p:nvSpPr>
        <p:spPr>
          <a:xfrm flipH="1">
            <a:off x="1993302" y="3489134"/>
            <a:ext cx="1767077" cy="727944"/>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lstStyle/>
          <a:p>
            <a:pPr lvl="0" algn="ctr">
              <a:spcBef>
                <a:spcPct val="0"/>
              </a:spcBef>
              <a:spcAft>
                <a:spcPct val="0"/>
              </a:spcAft>
              <a:buClrTx/>
              <a:buSzTx/>
              <a:buFontTx/>
            </a:pPr>
            <a:r>
              <a:rPr lang="en-US" b="1" dirty="0">
                <a:latin typeface="+mj-lt"/>
                <a:sym typeface="+mn-ea"/>
              </a:rPr>
              <a:t>Solution</a:t>
            </a:r>
          </a:p>
        </p:txBody>
      </p:sp>
      <p:sp>
        <p:nvSpPr>
          <p:cNvPr id="6" name="矩形 2"/>
          <p:cNvSpPr/>
          <p:nvPr>
            <p:custDataLst>
              <p:tags r:id="rId8"/>
            </p:custDataLst>
          </p:nvPr>
        </p:nvSpPr>
        <p:spPr>
          <a:xfrm>
            <a:off x="3970456" y="3416055"/>
            <a:ext cx="5834524" cy="873533"/>
          </a:xfrm>
          <a:prstGeom prst="rect">
            <a:avLst/>
          </a:prstGeom>
          <a:noFill/>
        </p:spPr>
        <p:txBody>
          <a:bodyPr wrap="square" lIns="0" tIns="0" rIns="0" bIns="0" rtlCol="0" anchor="ctr" anchorCtr="0">
            <a:normAutofit/>
          </a:bodyPr>
          <a:lstStyle/>
          <a:p>
            <a:pPr>
              <a:lnSpc>
                <a:spcPct val="150000"/>
              </a:lnSpc>
              <a:spcBef>
                <a:spcPct val="0"/>
              </a:spcBef>
              <a:spcAft>
                <a:spcPct val="0"/>
              </a:spcAft>
            </a:pPr>
            <a:r>
              <a:rPr lang="en-US" altLang="en-US" sz="1600" dirty="0">
                <a:solidFill>
                  <a:schemeClr val="tx1">
                    <a:lumMod val="85000"/>
                    <a:lumOff val="15000"/>
                  </a:schemeClr>
                </a:solidFill>
              </a:rPr>
              <a:t>IoT + Flask system to track buses, predict arrivals, and optimize routes</a:t>
            </a:r>
          </a:p>
        </p:txBody>
      </p:sp>
      <p:sp>
        <p:nvSpPr>
          <p:cNvPr id="10" name="圆角矩形 9"/>
          <p:cNvSpPr/>
          <p:nvPr>
            <p:custDataLst>
              <p:tags r:id="rId9"/>
            </p:custDataLst>
          </p:nvPr>
        </p:nvSpPr>
        <p:spPr>
          <a:xfrm>
            <a:off x="1783768" y="4907341"/>
            <a:ext cx="8534363" cy="1031072"/>
          </a:xfrm>
          <a:prstGeom prst="roundRect">
            <a:avLst>
              <a:gd name="adj" fmla="val 50000"/>
            </a:avLst>
          </a:prstGeom>
          <a:solidFill>
            <a:schemeClr val="accent1">
              <a:lumMod val="75000"/>
              <a:alpha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algn="ctr"/>
            <a:endParaRPr lang="en-US">
              <a:latin typeface="+mn-lt"/>
              <a:sym typeface="+mn-lt"/>
            </a:endParaRPr>
          </a:p>
        </p:txBody>
      </p:sp>
      <p:sp>
        <p:nvSpPr>
          <p:cNvPr id="8" name="圆角矩形 11"/>
          <p:cNvSpPr/>
          <p:nvPr>
            <p:custDataLst>
              <p:tags r:id="rId10"/>
            </p:custDataLst>
          </p:nvPr>
        </p:nvSpPr>
        <p:spPr>
          <a:xfrm flipH="1">
            <a:off x="1993302" y="5059211"/>
            <a:ext cx="1767077" cy="727944"/>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lstStyle/>
          <a:p>
            <a:pPr lvl="0" algn="ctr">
              <a:spcBef>
                <a:spcPct val="0"/>
              </a:spcBef>
              <a:spcAft>
                <a:spcPct val="0"/>
              </a:spcAft>
              <a:buClrTx/>
              <a:buSzTx/>
              <a:buFontTx/>
            </a:pPr>
            <a:r>
              <a:rPr lang="en-US" b="1" dirty="0">
                <a:latin typeface="+mj-lt"/>
                <a:sym typeface="+mn-ea"/>
              </a:rPr>
              <a:t>Key Features</a:t>
            </a:r>
          </a:p>
        </p:txBody>
      </p:sp>
      <p:sp>
        <p:nvSpPr>
          <p:cNvPr id="9" name="矩形 3"/>
          <p:cNvSpPr/>
          <p:nvPr>
            <p:custDataLst>
              <p:tags r:id="rId11"/>
            </p:custDataLst>
          </p:nvPr>
        </p:nvSpPr>
        <p:spPr>
          <a:xfrm>
            <a:off x="3970456" y="4986131"/>
            <a:ext cx="5834524" cy="873533"/>
          </a:xfrm>
          <a:prstGeom prst="rect">
            <a:avLst/>
          </a:prstGeom>
          <a:noFill/>
        </p:spPr>
        <p:txBody>
          <a:bodyPr wrap="square" lIns="0" tIns="0" rIns="0" bIns="0" rtlCol="0" anchor="ctr" anchorCtr="0">
            <a:normAutofit/>
          </a:bodyPr>
          <a:lstStyle/>
          <a:p>
            <a:pPr>
              <a:lnSpc>
                <a:spcPct val="150000"/>
              </a:lnSpc>
              <a:spcBef>
                <a:spcPct val="0"/>
              </a:spcBef>
              <a:spcAft>
                <a:spcPct val="0"/>
              </a:spcAft>
            </a:pPr>
            <a:r>
              <a:rPr lang="en-US" altLang="en-US" sz="1600" dirty="0">
                <a:solidFill>
                  <a:schemeClr val="tx1">
                    <a:lumMod val="85000"/>
                    <a:lumOff val="15000"/>
                  </a:schemeClr>
                </a:solidFill>
              </a:rPr>
              <a:t>Live GPS tracking, ETA calculation, multi-stop visualization</a:t>
            </a:r>
          </a:p>
        </p:txBody>
      </p:sp>
      <p:cxnSp>
        <p:nvCxnSpPr>
          <p:cNvPr id="14" name="直接连接符 13"/>
          <p:cNvCxnSpPr/>
          <p:nvPr>
            <p:custDataLst>
              <p:tags r:id="rId12"/>
            </p:custDataLst>
          </p:nvPr>
        </p:nvCxnSpPr>
        <p:spPr>
          <a:xfrm>
            <a:off x="1410946" y="2523680"/>
            <a:ext cx="0" cy="1087792"/>
          </a:xfrm>
          <a:prstGeom prst="line">
            <a:avLst/>
          </a:prstGeom>
          <a:ln w="19050">
            <a:solidFill>
              <a:schemeClr val="tx1">
                <a:lumMod val="40000"/>
                <a:lumOff val="60000"/>
                <a:alpha val="20000"/>
              </a:schemeClr>
            </a:solidFill>
          </a:ln>
        </p:spPr>
        <p:style>
          <a:lnRef idx="1">
            <a:schemeClr val="accent1"/>
          </a:lnRef>
          <a:fillRef idx="0">
            <a:schemeClr val="accent1"/>
          </a:fillRef>
          <a:effectRef idx="0">
            <a:schemeClr val="accent1"/>
          </a:effectRef>
          <a:fontRef idx="minor">
            <a:schemeClr val="tx1"/>
          </a:fontRef>
        </p:style>
      </p:cxnSp>
      <p:sp>
        <p:nvSpPr>
          <p:cNvPr id="15" name="序号"/>
          <p:cNvSpPr/>
          <p:nvPr>
            <p:custDataLst>
              <p:tags r:id="rId13"/>
            </p:custDataLst>
          </p:nvPr>
        </p:nvSpPr>
        <p:spPr>
          <a:xfrm>
            <a:off x="1169440" y="2041810"/>
            <a:ext cx="482284" cy="482284"/>
          </a:xfrm>
          <a:prstGeom prst="ellipse">
            <a:avLst/>
          </a:prstGeom>
          <a:solidFill>
            <a:schemeClr val="accent2">
              <a:lumMod val="50000"/>
              <a:alpha val="6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numCol="1" spcCol="0" rtlCol="0" fromWordArt="0" anchor="ctr" anchorCtr="0" forceAA="0" compatLnSpc="1">
            <a:normAutofit fontScale="90000"/>
          </a:bodyPr>
          <a:lstStyle/>
          <a:p>
            <a:pPr lvl="0" algn="ctr">
              <a:spcBef>
                <a:spcPct val="0"/>
              </a:spcBef>
              <a:spcAft>
                <a:spcPct val="0"/>
              </a:spcAft>
              <a:buClrTx/>
              <a:buSzTx/>
              <a:buFontTx/>
            </a:pPr>
            <a:r>
              <a:rPr lang="en-US" dirty="0">
                <a:solidFill>
                  <a:schemeClr val="tx1">
                    <a:lumMod val="75000"/>
                    <a:lumOff val="25000"/>
                  </a:schemeClr>
                </a:solidFill>
                <a:sym typeface="+mn-lt"/>
              </a:rPr>
              <a:t>1</a:t>
            </a:r>
          </a:p>
        </p:txBody>
      </p:sp>
      <p:sp>
        <p:nvSpPr>
          <p:cNvPr id="16" name="序号"/>
          <p:cNvSpPr/>
          <p:nvPr>
            <p:custDataLst>
              <p:tags r:id="rId14"/>
            </p:custDataLst>
          </p:nvPr>
        </p:nvSpPr>
        <p:spPr>
          <a:xfrm>
            <a:off x="1169440" y="3611886"/>
            <a:ext cx="482284" cy="482284"/>
          </a:xfrm>
          <a:prstGeom prst="ellipse">
            <a:avLst/>
          </a:prstGeom>
          <a:solidFill>
            <a:schemeClr val="accent2">
              <a:lumMod val="50000"/>
              <a:alpha val="6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numCol="1" spcCol="0" rtlCol="0" fromWordArt="0" anchor="ctr" anchorCtr="0" forceAA="0" compatLnSpc="1">
            <a:normAutofit fontScale="90000"/>
          </a:bodyPr>
          <a:lstStyle/>
          <a:p>
            <a:pPr lvl="0" algn="ctr">
              <a:spcBef>
                <a:spcPct val="0"/>
              </a:spcBef>
              <a:spcAft>
                <a:spcPct val="0"/>
              </a:spcAft>
              <a:buClrTx/>
              <a:buSzTx/>
              <a:buFontTx/>
            </a:pPr>
            <a:r>
              <a:rPr lang="en-US">
                <a:solidFill>
                  <a:schemeClr val="tx1">
                    <a:lumMod val="75000"/>
                    <a:lumOff val="25000"/>
                  </a:schemeClr>
                </a:solidFill>
                <a:sym typeface="+mn-lt"/>
              </a:rPr>
              <a:t>2</a:t>
            </a:r>
          </a:p>
        </p:txBody>
      </p:sp>
      <p:sp>
        <p:nvSpPr>
          <p:cNvPr id="18" name="序号"/>
          <p:cNvSpPr/>
          <p:nvPr>
            <p:custDataLst>
              <p:tags r:id="rId15"/>
            </p:custDataLst>
          </p:nvPr>
        </p:nvSpPr>
        <p:spPr>
          <a:xfrm>
            <a:off x="1169440" y="5181962"/>
            <a:ext cx="482284" cy="482284"/>
          </a:xfrm>
          <a:prstGeom prst="ellipse">
            <a:avLst/>
          </a:prstGeom>
          <a:solidFill>
            <a:schemeClr val="accent2">
              <a:lumMod val="50000"/>
              <a:alpha val="6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numCol="1" spcCol="0" rtlCol="0" fromWordArt="0" anchor="ctr" anchorCtr="0" forceAA="0" compatLnSpc="1">
            <a:normAutofit fontScale="90000"/>
          </a:bodyPr>
          <a:lstStyle/>
          <a:p>
            <a:pPr algn="ctr">
              <a:spcBef>
                <a:spcPct val="0"/>
              </a:spcBef>
              <a:spcAft>
                <a:spcPct val="0"/>
              </a:spcAft>
            </a:pPr>
            <a:r>
              <a:rPr lang="en-US">
                <a:solidFill>
                  <a:schemeClr val="tx1">
                    <a:lumMod val="75000"/>
                    <a:lumOff val="25000"/>
                  </a:schemeClr>
                </a:solidFill>
                <a:sym typeface="+mn-lt"/>
              </a:rPr>
              <a:t>3</a:t>
            </a:r>
          </a:p>
        </p:txBody>
      </p:sp>
      <p:cxnSp>
        <p:nvCxnSpPr>
          <p:cNvPr id="20" name="直接连接符 19"/>
          <p:cNvCxnSpPr/>
          <p:nvPr>
            <p:custDataLst>
              <p:tags r:id="rId16"/>
            </p:custDataLst>
          </p:nvPr>
        </p:nvCxnSpPr>
        <p:spPr>
          <a:xfrm>
            <a:off x="1410946" y="4093757"/>
            <a:ext cx="0" cy="1087792"/>
          </a:xfrm>
          <a:prstGeom prst="line">
            <a:avLst/>
          </a:prstGeom>
          <a:ln w="19050">
            <a:solidFill>
              <a:schemeClr val="tx1">
                <a:lumMod val="40000"/>
                <a:lumOff val="60000"/>
                <a:alpha val="20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矩形 195"/>
          <p:cNvSpPr/>
          <p:nvPr/>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7" name="组合 166"/>
          <p:cNvGrpSpPr/>
          <p:nvPr/>
        </p:nvGrpSpPr>
        <p:grpSpPr>
          <a:xfrm rot="5400000">
            <a:off x="9586468" y="-2233112"/>
            <a:ext cx="4350868" cy="7148709"/>
            <a:chOff x="-4519304" y="7357957"/>
            <a:chExt cx="4350868" cy="7148709"/>
          </a:xfrm>
        </p:grpSpPr>
        <p:sp>
          <p:nvSpPr>
            <p:cNvPr id="168" name="任意多边形: 形状 167"/>
            <p:cNvSpPr/>
            <p:nvPr/>
          </p:nvSpPr>
          <p:spPr>
            <a:xfrm rot="8355724">
              <a:off x="-4443801" y="10042504"/>
              <a:ext cx="3260063" cy="1884292"/>
            </a:xfrm>
            <a:custGeom>
              <a:avLst/>
              <a:gdLst>
                <a:gd name="connsiteX0" fmla="*/ 1962412 w 3260063"/>
                <a:gd name="connsiteY0" fmla="*/ 1884292 h 1884292"/>
                <a:gd name="connsiteX1" fmla="*/ 0 w 3260063"/>
                <a:gd name="connsiteY1" fmla="*/ 194089 h 1884292"/>
                <a:gd name="connsiteX2" fmla="*/ 216001 w 3260063"/>
                <a:gd name="connsiteY2" fmla="*/ 86489 h 1884292"/>
                <a:gd name="connsiteX3" fmla="*/ 461789 w 3260063"/>
                <a:gd name="connsiteY3" fmla="*/ 17534 h 1884292"/>
                <a:gd name="connsiteX4" fmla="*/ 2290700 w 3260063"/>
                <a:gd name="connsiteY4" fmla="*/ 440254 h 1884292"/>
                <a:gd name="connsiteX5" fmla="*/ 3242924 w 3260063"/>
                <a:gd name="connsiteY5" fmla="*/ 378370 h 1884292"/>
                <a:gd name="connsiteX6" fmla="*/ 3260063 w 3260063"/>
                <a:gd name="connsiteY6" fmla="*/ 377653 h 188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063" h="1884292">
                  <a:moveTo>
                    <a:pt x="1962412" y="1884292"/>
                  </a:moveTo>
                  <a:lnTo>
                    <a:pt x="0" y="194089"/>
                  </a:lnTo>
                  <a:lnTo>
                    <a:pt x="216001" y="86489"/>
                  </a:lnTo>
                  <a:cubicBezTo>
                    <a:pt x="295977" y="55151"/>
                    <a:pt x="378118" y="31648"/>
                    <a:pt x="461789" y="17534"/>
                  </a:cubicBezTo>
                  <a:cubicBezTo>
                    <a:pt x="1131157" y="-95371"/>
                    <a:pt x="1751516" y="371239"/>
                    <a:pt x="2290700" y="440254"/>
                  </a:cubicBezTo>
                  <a:cubicBezTo>
                    <a:pt x="2627689" y="483389"/>
                    <a:pt x="2958329" y="403294"/>
                    <a:pt x="3242924" y="378370"/>
                  </a:cubicBezTo>
                  <a:lnTo>
                    <a:pt x="3260063" y="377653"/>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9" name="任意多边形: 形状 168"/>
            <p:cNvSpPr/>
            <p:nvPr/>
          </p:nvSpPr>
          <p:spPr>
            <a:xfrm rot="17289512" flipV="1">
              <a:off x="-5918225" y="8756878"/>
              <a:ext cx="7148709" cy="4350868"/>
            </a:xfrm>
            <a:custGeom>
              <a:avLst/>
              <a:gdLst>
                <a:gd name="connsiteX0" fmla="*/ 58410 w 6877665"/>
                <a:gd name="connsiteY0" fmla="*/ 3900945 h 3900945"/>
                <a:gd name="connsiteX1" fmla="*/ 445868 w 6877665"/>
                <a:gd name="connsiteY1" fmla="*/ 2413108 h 3900945"/>
                <a:gd name="connsiteX2" fmla="*/ 3359549 w 6877665"/>
                <a:gd name="connsiteY2" fmla="*/ 1901664 h 3900945"/>
                <a:gd name="connsiteX3" fmla="*/ 5234844 w 6877665"/>
                <a:gd name="connsiteY3" fmla="*/ 243345 h 3900945"/>
                <a:gd name="connsiteX4" fmla="*/ 6877665 w 6877665"/>
                <a:gd name="connsiteY4" fmla="*/ 41867 h 3900945"/>
                <a:gd name="connsiteX0-1" fmla="*/ 11025 w 6830280"/>
                <a:gd name="connsiteY0-2" fmla="*/ 3900945 h 3900945"/>
                <a:gd name="connsiteX1-3" fmla="*/ 857530 w 6830280"/>
                <a:gd name="connsiteY1-4" fmla="*/ 2427005 h 3900945"/>
                <a:gd name="connsiteX2-5" fmla="*/ 3312164 w 6830280"/>
                <a:gd name="connsiteY2-6" fmla="*/ 1901664 h 3900945"/>
                <a:gd name="connsiteX3-7" fmla="*/ 5187459 w 6830280"/>
                <a:gd name="connsiteY3-8" fmla="*/ 243345 h 3900945"/>
                <a:gd name="connsiteX4-9" fmla="*/ 6830280 w 6830280"/>
                <a:gd name="connsiteY4-10" fmla="*/ 41867 h 39009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30280" h="3900945">
                  <a:moveTo>
                    <a:pt x="11025" y="3900945"/>
                  </a:moveTo>
                  <a:cubicBezTo>
                    <a:pt x="-70341" y="3323633"/>
                    <a:pt x="307340" y="2760218"/>
                    <a:pt x="857530" y="2427005"/>
                  </a:cubicBezTo>
                  <a:cubicBezTo>
                    <a:pt x="1407720" y="2093791"/>
                    <a:pt x="2590509" y="2265607"/>
                    <a:pt x="3312164" y="1901664"/>
                  </a:cubicBezTo>
                  <a:cubicBezTo>
                    <a:pt x="4033819" y="1537721"/>
                    <a:pt x="4601106" y="553311"/>
                    <a:pt x="5187459" y="243345"/>
                  </a:cubicBezTo>
                  <a:cubicBezTo>
                    <a:pt x="5773812" y="-66621"/>
                    <a:pt x="6302046" y="-12377"/>
                    <a:pt x="6830280" y="41867"/>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7" name="文本框 196"/>
          <p:cNvSpPr txBox="1"/>
          <p:nvPr/>
        </p:nvSpPr>
        <p:spPr>
          <a:xfrm>
            <a:off x="763919" y="423148"/>
            <a:ext cx="5624324" cy="645160"/>
          </a:xfrm>
          <a:prstGeom prst="rect">
            <a:avLst/>
          </a:prstGeom>
          <a:noFill/>
        </p:spPr>
        <p:txBody>
          <a:bodyPr wrap="square">
            <a:spAutoFit/>
          </a:bodyPr>
          <a:lstStyle/>
          <a:p>
            <a:r>
              <a:rPr lang="en-US" altLang="en-US" sz="3600" b="1" dirty="0">
                <a:solidFill>
                  <a:schemeClr val="tx1">
                    <a:lumMod val="85000"/>
                    <a:lumOff val="15000"/>
                  </a:schemeClr>
                </a:solidFill>
                <a:latin typeface="+mj-lt"/>
              </a:rPr>
              <a:t>System Architecture</a:t>
            </a:r>
          </a:p>
        </p:txBody>
      </p:sp>
      <p:sp>
        <p:nvSpPr>
          <p:cNvPr id="209" name="任意多边形: 形状 208"/>
          <p:cNvSpPr/>
          <p:nvPr/>
        </p:nvSpPr>
        <p:spPr>
          <a:xfrm>
            <a:off x="840105" y="1902460"/>
            <a:ext cx="5399405" cy="1610360"/>
          </a:xfrm>
          <a:custGeom>
            <a:avLst/>
            <a:gdLst>
              <a:gd name="connsiteX0" fmla="*/ 0 w 2192338"/>
              <a:gd name="connsiteY0" fmla="*/ 0 h 2552700"/>
              <a:gd name="connsiteX1" fmla="*/ 2192338 w 2192338"/>
              <a:gd name="connsiteY1" fmla="*/ 0 h 2552700"/>
              <a:gd name="connsiteX2" fmla="*/ 2192338 w 2192338"/>
              <a:gd name="connsiteY2" fmla="*/ 2552700 h 2552700"/>
              <a:gd name="connsiteX3" fmla="*/ 0 w 2192338"/>
              <a:gd name="connsiteY3" fmla="*/ 2552700 h 2552700"/>
            </a:gdLst>
            <a:ahLst/>
            <a:cxnLst>
              <a:cxn ang="0">
                <a:pos x="connsiteX0" y="connsiteY0"/>
              </a:cxn>
              <a:cxn ang="0">
                <a:pos x="connsiteX1" y="connsiteY1"/>
              </a:cxn>
              <a:cxn ang="0">
                <a:pos x="connsiteX2" y="connsiteY2"/>
              </a:cxn>
              <a:cxn ang="0">
                <a:pos x="connsiteX3" y="connsiteY3"/>
              </a:cxn>
            </a:cxnLst>
            <a:rect l="l" t="t" r="r" b="b"/>
            <a:pathLst>
              <a:path w="2192338" h="2552700">
                <a:moveTo>
                  <a:pt x="0" y="0"/>
                </a:moveTo>
                <a:lnTo>
                  <a:pt x="2192338" y="0"/>
                </a:lnTo>
                <a:lnTo>
                  <a:pt x="2192338" y="2552700"/>
                </a:lnTo>
                <a:lnTo>
                  <a:pt x="0" y="2552700"/>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10" name="矩形 209"/>
          <p:cNvSpPr/>
          <p:nvPr/>
        </p:nvSpPr>
        <p:spPr>
          <a:xfrm>
            <a:off x="996803" y="2127400"/>
            <a:ext cx="1096645" cy="321945"/>
          </a:xfrm>
          <a:prstGeom prst="rect">
            <a:avLst/>
          </a:prstGeom>
        </p:spPr>
        <p:txBody>
          <a:bodyPr wrap="none">
            <a:spAutoFit/>
          </a:bodyPr>
          <a:lstStyle/>
          <a:p>
            <a:pPr algn="l">
              <a:lnSpc>
                <a:spcPts val="1800"/>
              </a:lnSpc>
            </a:pPr>
            <a:r>
              <a:rPr lang="en-US" altLang="en-US" sz="1600" b="1" dirty="0">
                <a:solidFill>
                  <a:schemeClr val="tx1">
                    <a:lumMod val="85000"/>
                    <a:lumOff val="15000"/>
                  </a:schemeClr>
                </a:solidFill>
                <a:latin typeface="+mj-lt"/>
              </a:rPr>
              <a:t>Hardware</a:t>
            </a:r>
          </a:p>
        </p:txBody>
      </p:sp>
      <p:sp>
        <p:nvSpPr>
          <p:cNvPr id="211" name="矩形 210"/>
          <p:cNvSpPr/>
          <p:nvPr/>
        </p:nvSpPr>
        <p:spPr>
          <a:xfrm>
            <a:off x="996950" y="2647315"/>
            <a:ext cx="3802380" cy="783590"/>
          </a:xfrm>
          <a:prstGeom prst="rect">
            <a:avLst/>
          </a:prstGeom>
        </p:spPr>
        <p:txBody>
          <a:bodyPr wrap="square">
            <a:spAutoFit/>
          </a:bodyPr>
          <a:lstStyle/>
          <a:p>
            <a:pPr marL="285750" indent="-285750">
              <a:lnSpc>
                <a:spcPts val="1800"/>
              </a:lnSpc>
              <a:buFont typeface="Arial" panose="020B0604020202020204" pitchFamily="34" charset="0"/>
              <a:buChar char="•"/>
            </a:pPr>
            <a:r>
              <a:rPr lang="en-US" altLang="en-US" sz="1600" dirty="0">
                <a:solidFill>
                  <a:schemeClr val="accent1">
                    <a:lumMod val="50000"/>
                  </a:schemeClr>
                </a:solidFill>
                <a:latin typeface="Franklin Gothic Medium" panose="020B0603020102020204" charset="0"/>
                <a:cs typeface="Franklin Gothic Medium" panose="020B0603020102020204" charset="0"/>
              </a:rPr>
              <a:t>Neo-6M GPS</a:t>
            </a:r>
          </a:p>
          <a:p>
            <a:pPr marL="285750" indent="-285750">
              <a:lnSpc>
                <a:spcPts val="1800"/>
              </a:lnSpc>
              <a:buFont typeface="Arial" panose="020B0604020202020204" pitchFamily="34" charset="0"/>
              <a:buChar char="•"/>
            </a:pPr>
            <a:r>
              <a:rPr lang="en-US" altLang="en-US" sz="1600" dirty="0">
                <a:solidFill>
                  <a:schemeClr val="accent1">
                    <a:lumMod val="50000"/>
                  </a:schemeClr>
                </a:solidFill>
                <a:latin typeface="Franklin Gothic Medium" panose="020B0603020102020204" charset="0"/>
                <a:cs typeface="Franklin Gothic Medium" panose="020B0603020102020204" charset="0"/>
              </a:rPr>
              <a:t>ESP32</a:t>
            </a:r>
          </a:p>
          <a:p>
            <a:pPr marL="285750" indent="-285750">
              <a:lnSpc>
                <a:spcPts val="1800"/>
              </a:lnSpc>
              <a:buFont typeface="Arial" panose="020B0604020202020204" pitchFamily="34" charset="0"/>
              <a:buChar char="•"/>
            </a:pPr>
            <a:r>
              <a:rPr lang="en-US" altLang="en-US" sz="1600" dirty="0">
                <a:solidFill>
                  <a:schemeClr val="accent1">
                    <a:lumMod val="50000"/>
                  </a:schemeClr>
                </a:solidFill>
                <a:latin typeface="Franklin Gothic Medium" panose="020B0603020102020204" charset="0"/>
                <a:cs typeface="Franklin Gothic Medium" panose="020B0603020102020204" charset="0"/>
              </a:rPr>
              <a:t>Power Bank</a:t>
            </a:r>
          </a:p>
        </p:txBody>
      </p:sp>
      <p:cxnSp>
        <p:nvCxnSpPr>
          <p:cNvPr id="212" name="直接连接符 211"/>
          <p:cNvCxnSpPr/>
          <p:nvPr/>
        </p:nvCxnSpPr>
        <p:spPr>
          <a:xfrm flipV="1">
            <a:off x="1094533" y="2489125"/>
            <a:ext cx="849630" cy="635"/>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219" name="任意多边形: 形状 218"/>
          <p:cNvSpPr/>
          <p:nvPr/>
        </p:nvSpPr>
        <p:spPr>
          <a:xfrm>
            <a:off x="840105" y="4085590"/>
            <a:ext cx="5399405" cy="1610360"/>
          </a:xfrm>
          <a:custGeom>
            <a:avLst/>
            <a:gdLst>
              <a:gd name="connsiteX0" fmla="*/ 0 w 2192338"/>
              <a:gd name="connsiteY0" fmla="*/ 0 h 2552700"/>
              <a:gd name="connsiteX1" fmla="*/ 2192338 w 2192338"/>
              <a:gd name="connsiteY1" fmla="*/ 0 h 2552700"/>
              <a:gd name="connsiteX2" fmla="*/ 2192338 w 2192338"/>
              <a:gd name="connsiteY2" fmla="*/ 2552700 h 2552700"/>
              <a:gd name="connsiteX3" fmla="*/ 0 w 2192338"/>
              <a:gd name="connsiteY3" fmla="*/ 2552700 h 2552700"/>
            </a:gdLst>
            <a:ahLst/>
            <a:cxnLst>
              <a:cxn ang="0">
                <a:pos x="connsiteX0" y="connsiteY0"/>
              </a:cxn>
              <a:cxn ang="0">
                <a:pos x="connsiteX1" y="connsiteY1"/>
              </a:cxn>
              <a:cxn ang="0">
                <a:pos x="connsiteX2" y="connsiteY2"/>
              </a:cxn>
              <a:cxn ang="0">
                <a:pos x="connsiteX3" y="connsiteY3"/>
              </a:cxn>
            </a:cxnLst>
            <a:rect l="l" t="t" r="r" b="b"/>
            <a:pathLst>
              <a:path w="2192338" h="2552700">
                <a:moveTo>
                  <a:pt x="0" y="0"/>
                </a:moveTo>
                <a:lnTo>
                  <a:pt x="2192338" y="0"/>
                </a:lnTo>
                <a:lnTo>
                  <a:pt x="2192338" y="2552700"/>
                </a:lnTo>
                <a:lnTo>
                  <a:pt x="0" y="2552700"/>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21" name="矩形 220"/>
          <p:cNvSpPr/>
          <p:nvPr/>
        </p:nvSpPr>
        <p:spPr>
          <a:xfrm>
            <a:off x="996803" y="4240713"/>
            <a:ext cx="1004570" cy="321945"/>
          </a:xfrm>
          <a:prstGeom prst="rect">
            <a:avLst/>
          </a:prstGeom>
        </p:spPr>
        <p:txBody>
          <a:bodyPr wrap="none">
            <a:spAutoFit/>
          </a:bodyPr>
          <a:lstStyle/>
          <a:p>
            <a:pPr algn="l">
              <a:lnSpc>
                <a:spcPts val="1800"/>
              </a:lnSpc>
            </a:pPr>
            <a:r>
              <a:rPr lang="en-US" altLang="en-US" sz="1600" b="1" dirty="0">
                <a:solidFill>
                  <a:schemeClr val="tx1">
                    <a:lumMod val="85000"/>
                    <a:lumOff val="15000"/>
                  </a:schemeClr>
                </a:solidFill>
                <a:latin typeface="+mj-lt"/>
              </a:rPr>
              <a:t>Software</a:t>
            </a:r>
          </a:p>
        </p:txBody>
      </p:sp>
      <p:cxnSp>
        <p:nvCxnSpPr>
          <p:cNvPr id="250" name="直接连接符 249"/>
          <p:cNvCxnSpPr/>
          <p:nvPr/>
        </p:nvCxnSpPr>
        <p:spPr>
          <a:xfrm flipV="1">
            <a:off x="1094533" y="4597358"/>
            <a:ext cx="741045" cy="5715"/>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nvGrpSpPr>
          <p:cNvPr id="366" name="组合 365"/>
          <p:cNvGrpSpPr/>
          <p:nvPr/>
        </p:nvGrpSpPr>
        <p:grpSpPr>
          <a:xfrm>
            <a:off x="5728620" y="4252016"/>
            <a:ext cx="344541" cy="278913"/>
            <a:chOff x="4479940" y="771115"/>
            <a:chExt cx="344541" cy="278913"/>
          </a:xfrm>
          <a:noFill/>
        </p:grpSpPr>
        <p:sp>
          <p:nvSpPr>
            <p:cNvPr id="367" name="任意多边形: 形状 366"/>
            <p:cNvSpPr/>
            <p:nvPr/>
          </p:nvSpPr>
          <p:spPr>
            <a:xfrm>
              <a:off x="4512753" y="771115"/>
              <a:ext cx="278914" cy="196880"/>
            </a:xfrm>
            <a:custGeom>
              <a:avLst/>
              <a:gdLst>
                <a:gd name="connsiteX0" fmla="*/ 16407 w 278913"/>
                <a:gd name="connsiteY0" fmla="*/ 0 h 196880"/>
                <a:gd name="connsiteX1" fmla="*/ 262507 w 278913"/>
                <a:gd name="connsiteY1" fmla="*/ 0 h 196880"/>
                <a:gd name="connsiteX2" fmla="*/ 278914 w 278913"/>
                <a:gd name="connsiteY2" fmla="*/ 16407 h 196880"/>
                <a:gd name="connsiteX3" fmla="*/ 278914 w 278913"/>
                <a:gd name="connsiteY3" fmla="*/ 180474 h 196880"/>
                <a:gd name="connsiteX4" fmla="*/ 262507 w 278913"/>
                <a:gd name="connsiteY4" fmla="*/ 196880 h 196880"/>
                <a:gd name="connsiteX5" fmla="*/ 16407 w 278913"/>
                <a:gd name="connsiteY5" fmla="*/ 196880 h 196880"/>
                <a:gd name="connsiteX6" fmla="*/ 0 w 278913"/>
                <a:gd name="connsiteY6" fmla="*/ 180474 h 196880"/>
                <a:gd name="connsiteX7" fmla="*/ 0 w 278913"/>
                <a:gd name="connsiteY7" fmla="*/ 16407 h 196880"/>
                <a:gd name="connsiteX8" fmla="*/ 16407 w 278913"/>
                <a:gd name="connsiteY8" fmla="*/ 0 h 196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913" h="196880">
                  <a:moveTo>
                    <a:pt x="16407" y="0"/>
                  </a:moveTo>
                  <a:lnTo>
                    <a:pt x="262507" y="0"/>
                  </a:lnTo>
                  <a:cubicBezTo>
                    <a:pt x="271531" y="0"/>
                    <a:pt x="278914" y="7383"/>
                    <a:pt x="278914" y="16407"/>
                  </a:cubicBezTo>
                  <a:lnTo>
                    <a:pt x="278914" y="180474"/>
                  </a:lnTo>
                  <a:cubicBezTo>
                    <a:pt x="278914" y="189497"/>
                    <a:pt x="271531" y="196880"/>
                    <a:pt x="262507" y="196880"/>
                  </a:cubicBezTo>
                  <a:lnTo>
                    <a:pt x="16407" y="196880"/>
                  </a:lnTo>
                  <a:cubicBezTo>
                    <a:pt x="7383" y="196880"/>
                    <a:pt x="0" y="189497"/>
                    <a:pt x="0" y="180474"/>
                  </a:cubicBezTo>
                  <a:lnTo>
                    <a:pt x="0" y="16407"/>
                  </a:lnTo>
                  <a:cubicBezTo>
                    <a:pt x="0" y="7383"/>
                    <a:pt x="7383" y="0"/>
                    <a:pt x="16407" y="0"/>
                  </a:cubicBezTo>
                  <a:close/>
                </a:path>
              </a:pathLst>
            </a:custGeom>
            <a:grpFill/>
            <a:ln w="16401" cap="flat">
              <a:solidFill>
                <a:schemeClr val="tx1"/>
              </a:solidFill>
              <a:prstDash val="solid"/>
              <a:miter/>
            </a:ln>
          </p:spPr>
          <p:txBody>
            <a:bodyPr rtlCol="0" anchor="ctr"/>
            <a:lstStyle/>
            <a:p>
              <a:endParaRPr lang="zh-CN" altLang="en-US"/>
            </a:p>
          </p:txBody>
        </p:sp>
        <p:sp>
          <p:nvSpPr>
            <p:cNvPr id="368" name="任意多边形: 形状 367"/>
            <p:cNvSpPr/>
            <p:nvPr/>
          </p:nvSpPr>
          <p:spPr>
            <a:xfrm>
              <a:off x="4479940" y="967995"/>
              <a:ext cx="344541" cy="49220"/>
            </a:xfrm>
            <a:custGeom>
              <a:avLst/>
              <a:gdLst>
                <a:gd name="connsiteX0" fmla="*/ 27891 w 344540"/>
                <a:gd name="connsiteY0" fmla="*/ 6563 h 49220"/>
                <a:gd name="connsiteX1" fmla="*/ 41017 w 344540"/>
                <a:gd name="connsiteY1" fmla="*/ 0 h 49220"/>
                <a:gd name="connsiteX2" fmla="*/ 303524 w 344540"/>
                <a:gd name="connsiteY2" fmla="*/ 0 h 49220"/>
                <a:gd name="connsiteX3" fmla="*/ 316649 w 344540"/>
                <a:gd name="connsiteY3" fmla="*/ 6563 h 49220"/>
                <a:gd name="connsiteX4" fmla="*/ 344541 w 344540"/>
                <a:gd name="connsiteY4" fmla="*/ 49220 h 49220"/>
                <a:gd name="connsiteX5" fmla="*/ 0 w 344540"/>
                <a:gd name="connsiteY5" fmla="*/ 49220 h 49220"/>
                <a:gd name="connsiteX6" fmla="*/ 27891 w 344540"/>
                <a:gd name="connsiteY6" fmla="*/ 6563 h 49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540" h="49220">
                  <a:moveTo>
                    <a:pt x="27891" y="6563"/>
                  </a:moveTo>
                  <a:cubicBezTo>
                    <a:pt x="30352" y="2461"/>
                    <a:pt x="36095" y="0"/>
                    <a:pt x="41017" y="0"/>
                  </a:cubicBezTo>
                  <a:lnTo>
                    <a:pt x="303524" y="0"/>
                  </a:lnTo>
                  <a:cubicBezTo>
                    <a:pt x="308446" y="0"/>
                    <a:pt x="313368" y="3281"/>
                    <a:pt x="316649" y="6563"/>
                  </a:cubicBezTo>
                  <a:lnTo>
                    <a:pt x="344541" y="49220"/>
                  </a:lnTo>
                  <a:lnTo>
                    <a:pt x="0" y="49220"/>
                  </a:lnTo>
                  <a:lnTo>
                    <a:pt x="27891" y="6563"/>
                  </a:lnTo>
                  <a:close/>
                </a:path>
              </a:pathLst>
            </a:custGeom>
            <a:grpFill/>
            <a:ln w="16401" cap="flat">
              <a:solidFill>
                <a:schemeClr val="tx1"/>
              </a:solidFill>
              <a:prstDash val="solid"/>
              <a:round/>
            </a:ln>
          </p:spPr>
          <p:txBody>
            <a:bodyPr rtlCol="0" anchor="ctr"/>
            <a:lstStyle/>
            <a:p>
              <a:endParaRPr lang="zh-CN" altLang="en-US"/>
            </a:p>
          </p:txBody>
        </p:sp>
        <p:sp>
          <p:nvSpPr>
            <p:cNvPr id="369" name="任意多边形: 形状 368"/>
            <p:cNvSpPr/>
            <p:nvPr/>
          </p:nvSpPr>
          <p:spPr>
            <a:xfrm>
              <a:off x="4479940" y="1017215"/>
              <a:ext cx="344541" cy="32813"/>
            </a:xfrm>
            <a:custGeom>
              <a:avLst/>
              <a:gdLst>
                <a:gd name="connsiteX0" fmla="*/ 16407 w 344540"/>
                <a:gd name="connsiteY0" fmla="*/ 0 h 32813"/>
                <a:gd name="connsiteX1" fmla="*/ 328134 w 344540"/>
                <a:gd name="connsiteY1" fmla="*/ 0 h 32813"/>
                <a:gd name="connsiteX2" fmla="*/ 344541 w 344540"/>
                <a:gd name="connsiteY2" fmla="*/ 16407 h 32813"/>
                <a:gd name="connsiteX3" fmla="*/ 344541 w 344540"/>
                <a:gd name="connsiteY3" fmla="*/ 16407 h 32813"/>
                <a:gd name="connsiteX4" fmla="*/ 328134 w 344540"/>
                <a:gd name="connsiteY4" fmla="*/ 32813 h 32813"/>
                <a:gd name="connsiteX5" fmla="*/ 16407 w 344540"/>
                <a:gd name="connsiteY5" fmla="*/ 32813 h 32813"/>
                <a:gd name="connsiteX6" fmla="*/ 0 w 344540"/>
                <a:gd name="connsiteY6" fmla="*/ 16407 h 32813"/>
                <a:gd name="connsiteX7" fmla="*/ 0 w 344540"/>
                <a:gd name="connsiteY7" fmla="*/ 16407 h 32813"/>
                <a:gd name="connsiteX8" fmla="*/ 16407 w 344540"/>
                <a:gd name="connsiteY8" fmla="*/ 0 h 3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4540" h="32813">
                  <a:moveTo>
                    <a:pt x="16407" y="0"/>
                  </a:moveTo>
                  <a:lnTo>
                    <a:pt x="328134" y="0"/>
                  </a:lnTo>
                  <a:cubicBezTo>
                    <a:pt x="337158" y="0"/>
                    <a:pt x="344541" y="7383"/>
                    <a:pt x="344541" y="16407"/>
                  </a:cubicBezTo>
                  <a:lnTo>
                    <a:pt x="344541" y="16407"/>
                  </a:lnTo>
                  <a:cubicBezTo>
                    <a:pt x="344541" y="25430"/>
                    <a:pt x="337158" y="32813"/>
                    <a:pt x="328134" y="32813"/>
                  </a:cubicBezTo>
                  <a:lnTo>
                    <a:pt x="16407" y="32813"/>
                  </a:lnTo>
                  <a:cubicBezTo>
                    <a:pt x="7383" y="32813"/>
                    <a:pt x="0" y="25430"/>
                    <a:pt x="0" y="16407"/>
                  </a:cubicBezTo>
                  <a:lnTo>
                    <a:pt x="0" y="16407"/>
                  </a:lnTo>
                  <a:cubicBezTo>
                    <a:pt x="0" y="7383"/>
                    <a:pt x="7383" y="0"/>
                    <a:pt x="16407" y="0"/>
                  </a:cubicBezTo>
                  <a:close/>
                </a:path>
              </a:pathLst>
            </a:custGeom>
            <a:grpFill/>
            <a:ln w="16401" cap="rnd">
              <a:solidFill>
                <a:schemeClr val="tx1"/>
              </a:solidFill>
              <a:prstDash val="solid"/>
              <a:round/>
            </a:ln>
          </p:spPr>
          <p:txBody>
            <a:bodyPr rtlCol="0" anchor="ctr"/>
            <a:lstStyle/>
            <a:p>
              <a:endParaRPr lang="zh-CN" altLang="en-US"/>
            </a:p>
          </p:txBody>
        </p:sp>
      </p:grpSp>
      <p:sp>
        <p:nvSpPr>
          <p:cNvPr id="2" name="Text Box 1"/>
          <p:cNvSpPr txBox="1"/>
          <p:nvPr/>
        </p:nvSpPr>
        <p:spPr>
          <a:xfrm>
            <a:off x="7278370" y="4893945"/>
            <a:ext cx="2587625" cy="368300"/>
          </a:xfrm>
          <a:prstGeom prst="rect">
            <a:avLst/>
          </a:prstGeom>
          <a:solidFill>
            <a:schemeClr val="accent1">
              <a:lumMod val="50000"/>
            </a:schemeClr>
          </a:solidFill>
        </p:spPr>
        <p:txBody>
          <a:bodyPr wrap="square" rtlCol="0">
            <a:spAutoFit/>
          </a:bodyPr>
          <a:lstStyle/>
          <a:p>
            <a:r>
              <a:rPr lang="en-US" altLang="en-US" b="1">
                <a:solidFill>
                  <a:schemeClr val="bg1"/>
                </a:solidFill>
                <a:sym typeface="+mn-ea"/>
              </a:rPr>
              <a:t>Frontend Dashboard</a:t>
            </a:r>
          </a:p>
        </p:txBody>
      </p:sp>
      <p:sp>
        <p:nvSpPr>
          <p:cNvPr id="3" name="Text Box 2"/>
          <p:cNvSpPr txBox="1"/>
          <p:nvPr/>
        </p:nvSpPr>
        <p:spPr>
          <a:xfrm>
            <a:off x="7279005" y="1925320"/>
            <a:ext cx="2586990" cy="368300"/>
          </a:xfrm>
          <a:prstGeom prst="rect">
            <a:avLst/>
          </a:prstGeom>
          <a:solidFill>
            <a:schemeClr val="accent1">
              <a:lumMod val="50000"/>
            </a:schemeClr>
          </a:solidFill>
        </p:spPr>
        <p:txBody>
          <a:bodyPr wrap="square" rtlCol="0">
            <a:spAutoFit/>
          </a:bodyPr>
          <a:lstStyle/>
          <a:p>
            <a:r>
              <a:rPr lang="en-US" altLang="en-US" b="1">
                <a:solidFill>
                  <a:schemeClr val="bg1"/>
                </a:solidFill>
                <a:sym typeface="+mn-ea"/>
              </a:rPr>
              <a:t>Neo-6M GPS</a:t>
            </a:r>
          </a:p>
        </p:txBody>
      </p:sp>
      <p:sp>
        <p:nvSpPr>
          <p:cNvPr id="4" name="Text Box 3"/>
          <p:cNvSpPr txBox="1"/>
          <p:nvPr/>
        </p:nvSpPr>
        <p:spPr>
          <a:xfrm>
            <a:off x="7278370" y="2673985"/>
            <a:ext cx="2587625" cy="368300"/>
          </a:xfrm>
          <a:prstGeom prst="rect">
            <a:avLst/>
          </a:prstGeom>
          <a:solidFill>
            <a:schemeClr val="accent1">
              <a:lumMod val="50000"/>
            </a:schemeClr>
          </a:solidFill>
        </p:spPr>
        <p:txBody>
          <a:bodyPr wrap="square" rtlCol="0">
            <a:spAutoFit/>
          </a:bodyPr>
          <a:lstStyle/>
          <a:p>
            <a:r>
              <a:rPr lang="en-IN" altLang="en-US" b="1">
                <a:solidFill>
                  <a:schemeClr val="bg1"/>
                </a:solidFill>
                <a:sym typeface="+mn-ea"/>
              </a:rPr>
              <a:t>ESP32</a:t>
            </a:r>
          </a:p>
        </p:txBody>
      </p:sp>
      <p:sp>
        <p:nvSpPr>
          <p:cNvPr id="5" name="Text Box 4"/>
          <p:cNvSpPr txBox="1"/>
          <p:nvPr/>
        </p:nvSpPr>
        <p:spPr>
          <a:xfrm>
            <a:off x="7278370" y="3422650"/>
            <a:ext cx="2587625" cy="368300"/>
          </a:xfrm>
          <a:prstGeom prst="rect">
            <a:avLst/>
          </a:prstGeom>
          <a:solidFill>
            <a:schemeClr val="accent1">
              <a:lumMod val="50000"/>
            </a:schemeClr>
          </a:solidFill>
        </p:spPr>
        <p:txBody>
          <a:bodyPr wrap="square" rtlCol="0">
            <a:spAutoFit/>
          </a:bodyPr>
          <a:lstStyle/>
          <a:p>
            <a:r>
              <a:rPr lang="en-IN" altLang="en-US" b="1">
                <a:solidFill>
                  <a:schemeClr val="bg1"/>
                </a:solidFill>
                <a:sym typeface="+mn-ea"/>
              </a:rPr>
              <a:t>Flask Backend</a:t>
            </a:r>
          </a:p>
        </p:txBody>
      </p:sp>
      <p:sp>
        <p:nvSpPr>
          <p:cNvPr id="6" name="Text Box 5"/>
          <p:cNvSpPr txBox="1"/>
          <p:nvPr/>
        </p:nvSpPr>
        <p:spPr>
          <a:xfrm>
            <a:off x="7280275" y="4171315"/>
            <a:ext cx="2586990" cy="368300"/>
          </a:xfrm>
          <a:prstGeom prst="rect">
            <a:avLst/>
          </a:prstGeom>
          <a:solidFill>
            <a:schemeClr val="accent1">
              <a:lumMod val="50000"/>
            </a:schemeClr>
          </a:solidFill>
        </p:spPr>
        <p:txBody>
          <a:bodyPr wrap="square" rtlCol="0">
            <a:spAutoFit/>
          </a:bodyPr>
          <a:lstStyle/>
          <a:p>
            <a:r>
              <a:rPr lang="en-US" altLang="en-US" b="1">
                <a:solidFill>
                  <a:schemeClr val="bg1"/>
                </a:solidFill>
                <a:sym typeface="+mn-ea"/>
              </a:rPr>
              <a:t>Firebase/SQLite DB</a:t>
            </a:r>
          </a:p>
        </p:txBody>
      </p:sp>
      <p:cxnSp>
        <p:nvCxnSpPr>
          <p:cNvPr id="7" name="Straight Arrow Connector 6"/>
          <p:cNvCxnSpPr/>
          <p:nvPr/>
        </p:nvCxnSpPr>
        <p:spPr>
          <a:xfrm>
            <a:off x="8571865" y="4539615"/>
            <a:ext cx="0" cy="380365"/>
          </a:xfrm>
          <a:prstGeom prst="straightConnector1">
            <a:avLst/>
          </a:prstGeom>
          <a:ln>
            <a:tailEnd type="arrow" w="med" len="med"/>
          </a:ln>
        </p:spPr>
        <p:style>
          <a:lnRef idx="2">
            <a:prstClr val="black"/>
          </a:lnRef>
          <a:fillRef idx="0">
            <a:srgbClr val="FFFFFF"/>
          </a:fillRef>
          <a:effectRef idx="0">
            <a:srgbClr val="FFFFFF"/>
          </a:effectRef>
          <a:fontRef idx="minor">
            <a:schemeClr val="tx1"/>
          </a:fontRef>
        </p:style>
      </p:cxnSp>
      <p:cxnSp>
        <p:nvCxnSpPr>
          <p:cNvPr id="8" name="Straight Arrow Connector 7"/>
          <p:cNvCxnSpPr/>
          <p:nvPr/>
        </p:nvCxnSpPr>
        <p:spPr>
          <a:xfrm>
            <a:off x="8571865" y="2293620"/>
            <a:ext cx="0" cy="380365"/>
          </a:xfrm>
          <a:prstGeom prst="straightConnector1">
            <a:avLst/>
          </a:prstGeom>
          <a:ln>
            <a:tailEnd type="arrow" w="med" len="med"/>
          </a:ln>
        </p:spPr>
        <p:style>
          <a:lnRef idx="2">
            <a:prstClr val="black"/>
          </a:lnRef>
          <a:fillRef idx="0">
            <a:srgbClr val="FFFFFF"/>
          </a:fillRef>
          <a:effectRef idx="0">
            <a:srgbClr val="FFFFFF"/>
          </a:effectRef>
          <a:fontRef idx="minor">
            <a:schemeClr val="tx1"/>
          </a:fontRef>
        </p:style>
      </p:cxnSp>
      <p:cxnSp>
        <p:nvCxnSpPr>
          <p:cNvPr id="9" name="Straight Arrow Connector 8"/>
          <p:cNvCxnSpPr/>
          <p:nvPr/>
        </p:nvCxnSpPr>
        <p:spPr>
          <a:xfrm>
            <a:off x="8571865" y="3042285"/>
            <a:ext cx="0" cy="380365"/>
          </a:xfrm>
          <a:prstGeom prst="straightConnector1">
            <a:avLst/>
          </a:prstGeom>
          <a:ln>
            <a:tailEnd type="arrow" w="med" len="med"/>
          </a:ln>
        </p:spPr>
        <p:style>
          <a:lnRef idx="2">
            <a:prstClr val="black"/>
          </a:lnRef>
          <a:fillRef idx="0">
            <a:srgbClr val="FFFFFF"/>
          </a:fillRef>
          <a:effectRef idx="0">
            <a:srgbClr val="FFFFFF"/>
          </a:effectRef>
          <a:fontRef idx="minor">
            <a:schemeClr val="tx1"/>
          </a:fontRef>
        </p:style>
      </p:cxnSp>
      <p:cxnSp>
        <p:nvCxnSpPr>
          <p:cNvPr id="10" name="Straight Arrow Connector 9"/>
          <p:cNvCxnSpPr/>
          <p:nvPr/>
        </p:nvCxnSpPr>
        <p:spPr>
          <a:xfrm>
            <a:off x="8571865" y="3790950"/>
            <a:ext cx="0" cy="380365"/>
          </a:xfrm>
          <a:prstGeom prst="straightConnector1">
            <a:avLst/>
          </a:prstGeom>
          <a:ln>
            <a:tailEnd type="arrow" w="med" len="med"/>
          </a:ln>
        </p:spPr>
        <p:style>
          <a:lnRef idx="2">
            <a:prstClr val="black"/>
          </a:lnRef>
          <a:fillRef idx="0">
            <a:srgbClr val="FFFFFF"/>
          </a:fillRef>
          <a:effectRef idx="0">
            <a:srgbClr val="FFFFFF"/>
          </a:effectRef>
          <a:fontRef idx="minor">
            <a:schemeClr val="tx1"/>
          </a:fontRef>
        </p:style>
      </p:cxnSp>
      <p:sp>
        <p:nvSpPr>
          <p:cNvPr id="11" name="矩形 197"/>
          <p:cNvSpPr/>
          <p:nvPr/>
        </p:nvSpPr>
        <p:spPr>
          <a:xfrm>
            <a:off x="763864" y="1219608"/>
            <a:ext cx="1896325" cy="321945"/>
          </a:xfrm>
          <a:prstGeom prst="rect">
            <a:avLst/>
          </a:prstGeom>
          <a:ln>
            <a:solidFill>
              <a:schemeClr val="accent2">
                <a:lumMod val="50000"/>
              </a:schemeClr>
            </a:solidFill>
          </a:ln>
        </p:spPr>
        <p:txBody>
          <a:bodyPr wrap="square">
            <a:spAutoFit/>
          </a:bodyPr>
          <a:lstStyle/>
          <a:p>
            <a:pPr>
              <a:lnSpc>
                <a:spcPts val="1800"/>
              </a:lnSpc>
            </a:pPr>
            <a:r>
              <a:rPr lang="en-US" altLang="en-US" sz="2400" b="1" dirty="0">
                <a:solidFill>
                  <a:schemeClr val="accent2">
                    <a:lumMod val="50000"/>
                  </a:schemeClr>
                </a:solidFill>
                <a:latin typeface="+mj-lt"/>
              </a:rPr>
              <a:t>Components</a:t>
            </a:r>
          </a:p>
        </p:txBody>
      </p:sp>
      <p:pic>
        <p:nvPicPr>
          <p:cNvPr id="12" name="Picture 11"/>
          <p:cNvPicPr>
            <a:picLocks noChangeAspect="1"/>
          </p:cNvPicPr>
          <p:nvPr/>
        </p:nvPicPr>
        <p:blipFill>
          <a:blip r:embed="rId3"/>
          <a:stretch>
            <a:fillRect/>
          </a:stretch>
        </p:blipFill>
        <p:spPr>
          <a:xfrm flipV="1">
            <a:off x="5679440" y="2012950"/>
            <a:ext cx="360680" cy="436245"/>
          </a:xfrm>
          <a:prstGeom prst="rect">
            <a:avLst/>
          </a:prstGeom>
        </p:spPr>
      </p:pic>
      <p:sp>
        <p:nvSpPr>
          <p:cNvPr id="14" name="矩形 210"/>
          <p:cNvSpPr/>
          <p:nvPr/>
        </p:nvSpPr>
        <p:spPr>
          <a:xfrm>
            <a:off x="996950" y="4697095"/>
            <a:ext cx="3802380" cy="783590"/>
          </a:xfrm>
          <a:prstGeom prst="rect">
            <a:avLst/>
          </a:prstGeom>
        </p:spPr>
        <p:txBody>
          <a:bodyPr wrap="square">
            <a:spAutoFit/>
          </a:bodyPr>
          <a:lstStyle/>
          <a:p>
            <a:pPr marL="285750" indent="-285750">
              <a:lnSpc>
                <a:spcPts val="1800"/>
              </a:lnSpc>
              <a:buFont typeface="Arial" panose="020B0604020202020204" pitchFamily="34" charset="0"/>
              <a:buChar char="•"/>
            </a:pPr>
            <a:r>
              <a:rPr lang="en-US" altLang="en-US" sz="1600" dirty="0">
                <a:solidFill>
                  <a:schemeClr val="accent1">
                    <a:lumMod val="50000"/>
                  </a:schemeClr>
                </a:solidFill>
                <a:latin typeface="Franklin Gothic Medium" panose="020B0603020102020204" charset="0"/>
                <a:cs typeface="Franklin Gothic Medium" panose="020B0603020102020204" charset="0"/>
              </a:rPr>
              <a:t>Flask (Python)</a:t>
            </a:r>
          </a:p>
          <a:p>
            <a:pPr marL="285750" indent="-285750">
              <a:lnSpc>
                <a:spcPts val="1800"/>
              </a:lnSpc>
              <a:buFont typeface="Arial" panose="020B0604020202020204" pitchFamily="34" charset="0"/>
              <a:buChar char="•"/>
            </a:pPr>
            <a:r>
              <a:rPr lang="en-US" altLang="en-US" sz="1600" dirty="0">
                <a:solidFill>
                  <a:schemeClr val="accent1">
                    <a:lumMod val="50000"/>
                  </a:schemeClr>
                </a:solidFill>
                <a:latin typeface="Franklin Gothic Medium" panose="020B0603020102020204" charset="0"/>
                <a:cs typeface="Franklin Gothic Medium" panose="020B0603020102020204" charset="0"/>
              </a:rPr>
              <a:t>Firebase (GPS data)</a:t>
            </a:r>
          </a:p>
          <a:p>
            <a:pPr marL="285750" indent="-285750">
              <a:lnSpc>
                <a:spcPts val="1800"/>
              </a:lnSpc>
              <a:buFont typeface="Arial" panose="020B0604020202020204" pitchFamily="34" charset="0"/>
              <a:buChar char="•"/>
            </a:pPr>
            <a:r>
              <a:rPr lang="en-US" altLang="en-US" sz="1600" dirty="0">
                <a:solidFill>
                  <a:schemeClr val="accent1">
                    <a:lumMod val="50000"/>
                  </a:schemeClr>
                </a:solidFill>
                <a:latin typeface="Franklin Gothic Medium" panose="020B0603020102020204" charset="0"/>
                <a:cs typeface="Franklin Gothic Medium" panose="020B0603020102020204" charset="0"/>
              </a:rPr>
              <a:t>SQLite (stops/routes)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矩形 195"/>
          <p:cNvSpPr/>
          <p:nvPr/>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7" name="组合 166"/>
          <p:cNvGrpSpPr/>
          <p:nvPr/>
        </p:nvGrpSpPr>
        <p:grpSpPr>
          <a:xfrm rot="5400000">
            <a:off x="9595627" y="-2251500"/>
            <a:ext cx="4350868" cy="7148709"/>
            <a:chOff x="-4519304" y="7357957"/>
            <a:chExt cx="4350868" cy="7148709"/>
          </a:xfrm>
        </p:grpSpPr>
        <p:sp>
          <p:nvSpPr>
            <p:cNvPr id="168" name="任意多边形: 形状 167"/>
            <p:cNvSpPr/>
            <p:nvPr/>
          </p:nvSpPr>
          <p:spPr>
            <a:xfrm rot="8355724">
              <a:off x="-4443801" y="10042504"/>
              <a:ext cx="3260063" cy="1884292"/>
            </a:xfrm>
            <a:custGeom>
              <a:avLst/>
              <a:gdLst>
                <a:gd name="connsiteX0" fmla="*/ 1962412 w 3260063"/>
                <a:gd name="connsiteY0" fmla="*/ 1884292 h 1884292"/>
                <a:gd name="connsiteX1" fmla="*/ 0 w 3260063"/>
                <a:gd name="connsiteY1" fmla="*/ 194089 h 1884292"/>
                <a:gd name="connsiteX2" fmla="*/ 216001 w 3260063"/>
                <a:gd name="connsiteY2" fmla="*/ 86489 h 1884292"/>
                <a:gd name="connsiteX3" fmla="*/ 461789 w 3260063"/>
                <a:gd name="connsiteY3" fmla="*/ 17534 h 1884292"/>
                <a:gd name="connsiteX4" fmla="*/ 2290700 w 3260063"/>
                <a:gd name="connsiteY4" fmla="*/ 440254 h 1884292"/>
                <a:gd name="connsiteX5" fmla="*/ 3242924 w 3260063"/>
                <a:gd name="connsiteY5" fmla="*/ 378370 h 1884292"/>
                <a:gd name="connsiteX6" fmla="*/ 3260063 w 3260063"/>
                <a:gd name="connsiteY6" fmla="*/ 377653 h 188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063" h="1884292">
                  <a:moveTo>
                    <a:pt x="1962412" y="1884292"/>
                  </a:moveTo>
                  <a:lnTo>
                    <a:pt x="0" y="194089"/>
                  </a:lnTo>
                  <a:lnTo>
                    <a:pt x="216001" y="86489"/>
                  </a:lnTo>
                  <a:cubicBezTo>
                    <a:pt x="295977" y="55151"/>
                    <a:pt x="378118" y="31648"/>
                    <a:pt x="461789" y="17534"/>
                  </a:cubicBezTo>
                  <a:cubicBezTo>
                    <a:pt x="1131157" y="-95371"/>
                    <a:pt x="1751516" y="371239"/>
                    <a:pt x="2290700" y="440254"/>
                  </a:cubicBezTo>
                  <a:cubicBezTo>
                    <a:pt x="2627689" y="483389"/>
                    <a:pt x="2958329" y="403294"/>
                    <a:pt x="3242924" y="378370"/>
                  </a:cubicBezTo>
                  <a:lnTo>
                    <a:pt x="3260063" y="377653"/>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9" name="任意多边形: 形状 168"/>
            <p:cNvSpPr/>
            <p:nvPr/>
          </p:nvSpPr>
          <p:spPr>
            <a:xfrm rot="17289512" flipV="1">
              <a:off x="-5918225" y="8756878"/>
              <a:ext cx="7148709" cy="4350868"/>
            </a:xfrm>
            <a:custGeom>
              <a:avLst/>
              <a:gdLst>
                <a:gd name="connsiteX0" fmla="*/ 58410 w 6877665"/>
                <a:gd name="connsiteY0" fmla="*/ 3900945 h 3900945"/>
                <a:gd name="connsiteX1" fmla="*/ 445868 w 6877665"/>
                <a:gd name="connsiteY1" fmla="*/ 2413108 h 3900945"/>
                <a:gd name="connsiteX2" fmla="*/ 3359549 w 6877665"/>
                <a:gd name="connsiteY2" fmla="*/ 1901664 h 3900945"/>
                <a:gd name="connsiteX3" fmla="*/ 5234844 w 6877665"/>
                <a:gd name="connsiteY3" fmla="*/ 243345 h 3900945"/>
                <a:gd name="connsiteX4" fmla="*/ 6877665 w 6877665"/>
                <a:gd name="connsiteY4" fmla="*/ 41867 h 3900945"/>
                <a:gd name="connsiteX0-1" fmla="*/ 11025 w 6830280"/>
                <a:gd name="connsiteY0-2" fmla="*/ 3900945 h 3900945"/>
                <a:gd name="connsiteX1-3" fmla="*/ 857530 w 6830280"/>
                <a:gd name="connsiteY1-4" fmla="*/ 2427005 h 3900945"/>
                <a:gd name="connsiteX2-5" fmla="*/ 3312164 w 6830280"/>
                <a:gd name="connsiteY2-6" fmla="*/ 1901664 h 3900945"/>
                <a:gd name="connsiteX3-7" fmla="*/ 5187459 w 6830280"/>
                <a:gd name="connsiteY3-8" fmla="*/ 243345 h 3900945"/>
                <a:gd name="connsiteX4-9" fmla="*/ 6830280 w 6830280"/>
                <a:gd name="connsiteY4-10" fmla="*/ 41867 h 39009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30280" h="3900945">
                  <a:moveTo>
                    <a:pt x="11025" y="3900945"/>
                  </a:moveTo>
                  <a:cubicBezTo>
                    <a:pt x="-70341" y="3323633"/>
                    <a:pt x="307340" y="2760218"/>
                    <a:pt x="857530" y="2427005"/>
                  </a:cubicBezTo>
                  <a:cubicBezTo>
                    <a:pt x="1407720" y="2093791"/>
                    <a:pt x="2590509" y="2265607"/>
                    <a:pt x="3312164" y="1901664"/>
                  </a:cubicBezTo>
                  <a:cubicBezTo>
                    <a:pt x="4033819" y="1537721"/>
                    <a:pt x="4601106" y="553311"/>
                    <a:pt x="5187459" y="243345"/>
                  </a:cubicBezTo>
                  <a:cubicBezTo>
                    <a:pt x="5773812" y="-66621"/>
                    <a:pt x="6302046" y="-12377"/>
                    <a:pt x="6830280" y="41867"/>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472123" y="284516"/>
            <a:ext cx="5624324" cy="906610"/>
            <a:chOff x="274334" y="348388"/>
            <a:chExt cx="5624324" cy="906610"/>
          </a:xfrm>
        </p:grpSpPr>
        <p:sp>
          <p:nvSpPr>
            <p:cNvPr id="197" name="文本框 196"/>
            <p:cNvSpPr txBox="1"/>
            <p:nvPr/>
          </p:nvSpPr>
          <p:spPr>
            <a:xfrm>
              <a:off x="274334" y="733028"/>
              <a:ext cx="5624324" cy="521970"/>
            </a:xfrm>
            <a:prstGeom prst="rect">
              <a:avLst/>
            </a:prstGeom>
            <a:noFill/>
          </p:spPr>
          <p:txBody>
            <a:bodyPr wrap="square">
              <a:spAutoFit/>
            </a:bodyPr>
            <a:lstStyle/>
            <a:p>
              <a:r>
                <a:rPr lang="en-US" altLang="en-US" sz="2800" b="1" dirty="0">
                  <a:solidFill>
                    <a:schemeClr val="tx1">
                      <a:lumMod val="85000"/>
                      <a:lumOff val="15000"/>
                    </a:schemeClr>
                  </a:solidFill>
                  <a:latin typeface="+mj-lt"/>
                </a:rPr>
                <a:t>Two Ways to Track Your Bus</a:t>
              </a:r>
            </a:p>
          </p:txBody>
        </p:sp>
        <p:sp>
          <p:nvSpPr>
            <p:cNvPr id="198" name="矩形 197"/>
            <p:cNvSpPr/>
            <p:nvPr/>
          </p:nvSpPr>
          <p:spPr>
            <a:xfrm>
              <a:off x="328309" y="348388"/>
              <a:ext cx="3560445" cy="321945"/>
            </a:xfrm>
            <a:prstGeom prst="rect">
              <a:avLst/>
            </a:prstGeom>
          </p:spPr>
          <p:txBody>
            <a:bodyPr wrap="square">
              <a:spAutoFit/>
            </a:bodyPr>
            <a:lstStyle/>
            <a:p>
              <a:pPr>
                <a:lnSpc>
                  <a:spcPts val="1800"/>
                </a:lnSpc>
              </a:pPr>
              <a:r>
                <a:rPr lang="en-US" altLang="en-US" sz="1600" b="1" dirty="0">
                  <a:solidFill>
                    <a:schemeClr val="accent6"/>
                  </a:solidFill>
                  <a:latin typeface="+mj-lt"/>
                </a:rPr>
                <a:t>Passenger Modules Overview</a:t>
              </a:r>
            </a:p>
          </p:txBody>
        </p:sp>
      </p:grpSp>
      <p:pic>
        <p:nvPicPr>
          <p:cNvPr id="11" name="图片占位符 10" descr="C:\Users\Pratheeba\Downloads\WhatsApp Image 2025-05-13 at 5.29.10 PM.jpegWhatsApp Image 2025-05-13 at 5.29.10 PM"/>
          <p:cNvPicPr>
            <a:picLocks noGrp="1" noChangeAspect="1"/>
          </p:cNvPicPr>
          <p:nvPr>
            <p:ph type="pic" idx="13"/>
          </p:nvPr>
        </p:nvPicPr>
        <p:blipFill>
          <a:blip r:embed="rId3"/>
          <a:srcRect l="2408" t="9558" r="2871" b="5119"/>
          <a:stretch>
            <a:fillRect/>
          </a:stretch>
        </p:blipFill>
        <p:spPr>
          <a:xfrm>
            <a:off x="5815965" y="1811020"/>
            <a:ext cx="5974715" cy="3027045"/>
          </a:xfrm>
        </p:spPr>
      </p:pic>
      <p:sp>
        <p:nvSpPr>
          <p:cNvPr id="12" name="矩形 11"/>
          <p:cNvSpPr/>
          <p:nvPr/>
        </p:nvSpPr>
        <p:spPr>
          <a:xfrm>
            <a:off x="5815965" y="1254125"/>
            <a:ext cx="5975350" cy="400685"/>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a:latin typeface="Franklin Gothic Medium" panose="020B0603020102020204" charset="0"/>
                <a:cs typeface="Franklin Gothic Medium" panose="020B0603020102020204" charset="0"/>
              </a:rPr>
              <a:t>Real-Time Insights for Every Passenger’s Needs</a:t>
            </a:r>
          </a:p>
        </p:txBody>
      </p:sp>
      <p:sp>
        <p:nvSpPr>
          <p:cNvPr id="269" name="矩形 268"/>
          <p:cNvSpPr/>
          <p:nvPr/>
        </p:nvSpPr>
        <p:spPr>
          <a:xfrm>
            <a:off x="205740" y="1254125"/>
            <a:ext cx="5446395" cy="3382645"/>
          </a:xfrm>
          <a:prstGeom prst="rect">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8" name="任意多边形: 形状 377"/>
          <p:cNvSpPr/>
          <p:nvPr/>
        </p:nvSpPr>
        <p:spPr>
          <a:xfrm>
            <a:off x="5815965" y="4994275"/>
            <a:ext cx="2882265" cy="1439545"/>
          </a:xfrm>
          <a:custGeom>
            <a:avLst/>
            <a:gdLst>
              <a:gd name="connsiteX0" fmla="*/ 0 w 2192338"/>
              <a:gd name="connsiteY0" fmla="*/ 0 h 2552700"/>
              <a:gd name="connsiteX1" fmla="*/ 2192338 w 2192338"/>
              <a:gd name="connsiteY1" fmla="*/ 0 h 2552700"/>
              <a:gd name="connsiteX2" fmla="*/ 2192338 w 2192338"/>
              <a:gd name="connsiteY2" fmla="*/ 2552700 h 2552700"/>
              <a:gd name="connsiteX3" fmla="*/ 0 w 2192338"/>
              <a:gd name="connsiteY3" fmla="*/ 2552700 h 2552700"/>
            </a:gdLst>
            <a:ahLst/>
            <a:cxnLst>
              <a:cxn ang="0">
                <a:pos x="connsiteX0" y="connsiteY0"/>
              </a:cxn>
              <a:cxn ang="0">
                <a:pos x="connsiteX1" y="connsiteY1"/>
              </a:cxn>
              <a:cxn ang="0">
                <a:pos x="connsiteX2" y="connsiteY2"/>
              </a:cxn>
              <a:cxn ang="0">
                <a:pos x="connsiteX3" y="connsiteY3"/>
              </a:cxn>
            </a:cxnLst>
            <a:rect l="l" t="t" r="r" b="b"/>
            <a:pathLst>
              <a:path w="2192338" h="2552700">
                <a:moveTo>
                  <a:pt x="0" y="0"/>
                </a:moveTo>
                <a:lnTo>
                  <a:pt x="2192338" y="0"/>
                </a:lnTo>
                <a:lnTo>
                  <a:pt x="2192338" y="2552700"/>
                </a:lnTo>
                <a:lnTo>
                  <a:pt x="0" y="2552700"/>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7" name="任意多边形: 形状 377"/>
          <p:cNvSpPr/>
          <p:nvPr/>
        </p:nvSpPr>
        <p:spPr>
          <a:xfrm>
            <a:off x="8908415" y="4994275"/>
            <a:ext cx="2882265" cy="1439545"/>
          </a:xfrm>
          <a:custGeom>
            <a:avLst/>
            <a:gdLst>
              <a:gd name="connsiteX0" fmla="*/ 0 w 2192338"/>
              <a:gd name="connsiteY0" fmla="*/ 0 h 2552700"/>
              <a:gd name="connsiteX1" fmla="*/ 2192338 w 2192338"/>
              <a:gd name="connsiteY1" fmla="*/ 0 h 2552700"/>
              <a:gd name="connsiteX2" fmla="*/ 2192338 w 2192338"/>
              <a:gd name="connsiteY2" fmla="*/ 2552700 h 2552700"/>
              <a:gd name="connsiteX3" fmla="*/ 0 w 2192338"/>
              <a:gd name="connsiteY3" fmla="*/ 2552700 h 2552700"/>
            </a:gdLst>
            <a:ahLst/>
            <a:cxnLst>
              <a:cxn ang="0">
                <a:pos x="connsiteX0" y="connsiteY0"/>
              </a:cxn>
              <a:cxn ang="0">
                <a:pos x="connsiteX1" y="connsiteY1"/>
              </a:cxn>
              <a:cxn ang="0">
                <a:pos x="connsiteX2" y="connsiteY2"/>
              </a:cxn>
              <a:cxn ang="0">
                <a:pos x="connsiteX3" y="connsiteY3"/>
              </a:cxn>
            </a:cxnLst>
            <a:rect l="l" t="t" r="r" b="b"/>
            <a:pathLst>
              <a:path w="2192338" h="2552700">
                <a:moveTo>
                  <a:pt x="0" y="0"/>
                </a:moveTo>
                <a:lnTo>
                  <a:pt x="2192338" y="0"/>
                </a:lnTo>
                <a:lnTo>
                  <a:pt x="2192338" y="2552700"/>
                </a:lnTo>
                <a:lnTo>
                  <a:pt x="0" y="2552700"/>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8" name="Text Box 17"/>
          <p:cNvSpPr txBox="1"/>
          <p:nvPr/>
        </p:nvSpPr>
        <p:spPr>
          <a:xfrm>
            <a:off x="6697980" y="5074285"/>
            <a:ext cx="1097280" cy="368300"/>
          </a:xfrm>
          <a:prstGeom prst="rect">
            <a:avLst/>
          </a:prstGeom>
          <a:noFill/>
        </p:spPr>
        <p:txBody>
          <a:bodyPr wrap="square" rtlCol="0">
            <a:spAutoFit/>
          </a:bodyPr>
          <a:lstStyle/>
          <a:p>
            <a:r>
              <a:rPr lang="en-US" altLang="en-US" b="1">
                <a:latin typeface="Times New Roman" panose="02020603050405020304" pitchFamily="18" charset="0"/>
                <a:cs typeface="Times New Roman" panose="02020603050405020304" pitchFamily="18" charset="0"/>
              </a:rPr>
              <a:t>Left Side</a:t>
            </a:r>
          </a:p>
        </p:txBody>
      </p:sp>
      <p:sp>
        <p:nvSpPr>
          <p:cNvPr id="19" name="Text Box 18"/>
          <p:cNvSpPr txBox="1"/>
          <p:nvPr/>
        </p:nvSpPr>
        <p:spPr>
          <a:xfrm>
            <a:off x="9704705" y="5074285"/>
            <a:ext cx="1331595" cy="368300"/>
          </a:xfrm>
          <a:prstGeom prst="rect">
            <a:avLst/>
          </a:prstGeom>
          <a:noFill/>
        </p:spPr>
        <p:txBody>
          <a:bodyPr wrap="square" rtlCol="0">
            <a:spAutoFit/>
          </a:bodyPr>
          <a:lstStyle/>
          <a:p>
            <a:r>
              <a:rPr lang="en-IN" altLang="en-US" b="1">
                <a:latin typeface="Times New Roman" panose="02020603050405020304" pitchFamily="18" charset="0"/>
                <a:cs typeface="Times New Roman" panose="02020603050405020304" pitchFamily="18" charset="0"/>
              </a:rPr>
              <a:t>Righ</a:t>
            </a:r>
            <a:r>
              <a:rPr lang="en-US" altLang="en-US" b="1">
                <a:latin typeface="Times New Roman" panose="02020603050405020304" pitchFamily="18" charset="0"/>
                <a:cs typeface="Times New Roman" panose="02020603050405020304" pitchFamily="18" charset="0"/>
              </a:rPr>
              <a:t>t Side</a:t>
            </a:r>
          </a:p>
        </p:txBody>
      </p:sp>
      <p:sp>
        <p:nvSpPr>
          <p:cNvPr id="20" name="Text Box 19"/>
          <p:cNvSpPr txBox="1"/>
          <p:nvPr/>
        </p:nvSpPr>
        <p:spPr>
          <a:xfrm>
            <a:off x="6096635" y="5581015"/>
            <a:ext cx="2300605" cy="583565"/>
          </a:xfrm>
          <a:prstGeom prst="rect">
            <a:avLst/>
          </a:prstGeom>
          <a:noFill/>
        </p:spPr>
        <p:txBody>
          <a:bodyPr wrap="square" rtlCol="0">
            <a:spAutoFit/>
          </a:bodyPr>
          <a:lstStyle/>
          <a:p>
            <a:r>
              <a:rPr lang="en-US" altLang="en-US" sz="1600">
                <a:latin typeface="Times New Roman" panose="02020603050405020304" pitchFamily="18" charset="0"/>
                <a:cs typeface="Times New Roman" panose="02020603050405020304" pitchFamily="18" charset="0"/>
              </a:rPr>
              <a:t>Bus icon with ID "101" </a:t>
            </a:r>
          </a:p>
          <a:p>
            <a:r>
              <a:rPr lang="en-US" altLang="en-US" sz="1600">
                <a:latin typeface="Times New Roman" panose="02020603050405020304" pitchFamily="18" charset="0"/>
                <a:cs typeface="Times New Roman" panose="02020603050405020304" pitchFamily="18" charset="0"/>
              </a:rPr>
              <a:t>(representing Module 1)</a:t>
            </a:r>
          </a:p>
        </p:txBody>
      </p:sp>
      <p:sp>
        <p:nvSpPr>
          <p:cNvPr id="21" name="Text Box 20"/>
          <p:cNvSpPr txBox="1"/>
          <p:nvPr/>
        </p:nvSpPr>
        <p:spPr>
          <a:xfrm>
            <a:off x="8991600" y="5581015"/>
            <a:ext cx="2716530" cy="583565"/>
          </a:xfrm>
          <a:prstGeom prst="rect">
            <a:avLst/>
          </a:prstGeom>
          <a:noFill/>
        </p:spPr>
        <p:txBody>
          <a:bodyPr wrap="square" rtlCol="0">
            <a:spAutoFit/>
          </a:bodyPr>
          <a:lstStyle/>
          <a:p>
            <a:r>
              <a:rPr lang="en-US" altLang="en-US" sz="1600">
                <a:latin typeface="Times New Roman" panose="02020603050405020304" pitchFamily="18" charset="0"/>
                <a:cs typeface="Times New Roman" panose="02020603050405020304" pitchFamily="18" charset="0"/>
              </a:rPr>
              <a:t>Two pins on a map with route lines (representing Module 2)</a:t>
            </a:r>
          </a:p>
        </p:txBody>
      </p:sp>
      <p:sp>
        <p:nvSpPr>
          <p:cNvPr id="22" name="Text Box 21"/>
          <p:cNvSpPr txBox="1"/>
          <p:nvPr/>
        </p:nvSpPr>
        <p:spPr>
          <a:xfrm>
            <a:off x="360045" y="1379855"/>
            <a:ext cx="1860550" cy="368300"/>
          </a:xfrm>
          <a:prstGeom prst="rect">
            <a:avLst/>
          </a:prstGeom>
          <a:noFill/>
        </p:spPr>
        <p:txBody>
          <a:bodyPr wrap="square" rtlCol="0">
            <a:spAutoFit/>
          </a:bodyPr>
          <a:lstStyle/>
          <a:p>
            <a:r>
              <a:rPr lang="en-US" altLang="en-US">
                <a:solidFill>
                  <a:schemeClr val="accent2">
                    <a:lumMod val="50000"/>
                  </a:schemeClr>
                </a:solidFill>
                <a:latin typeface="Franklin Gothic Medium" panose="020B0603020102020204" charset="0"/>
                <a:cs typeface="Franklin Gothic Medium" panose="020B0603020102020204" charset="0"/>
              </a:rPr>
              <a:t>Core Features</a:t>
            </a:r>
            <a:r>
              <a:rPr lang="en-IN" altLang="en-US">
                <a:solidFill>
                  <a:schemeClr val="accent2">
                    <a:lumMod val="50000"/>
                  </a:schemeClr>
                </a:solidFill>
                <a:latin typeface="Franklin Gothic Medium" panose="020B0603020102020204" charset="0"/>
                <a:cs typeface="Franklin Gothic Medium" panose="020B0603020102020204" charset="0"/>
              </a:rPr>
              <a:t>:</a:t>
            </a:r>
          </a:p>
        </p:txBody>
      </p:sp>
      <p:sp>
        <p:nvSpPr>
          <p:cNvPr id="23" name="Text Box 22"/>
          <p:cNvSpPr txBox="1"/>
          <p:nvPr/>
        </p:nvSpPr>
        <p:spPr>
          <a:xfrm>
            <a:off x="424180" y="1748155"/>
            <a:ext cx="4959985" cy="2593340"/>
          </a:xfrm>
          <a:prstGeom prst="rect">
            <a:avLst/>
          </a:prstGeom>
          <a:noFill/>
        </p:spPr>
        <p:txBody>
          <a:bodyPr wrap="square" rtlCol="0">
            <a:noAutofit/>
          </a:bodyPr>
          <a:lstStyle/>
          <a:p>
            <a:r>
              <a:rPr lang="en-US" altLang="en-US" sz="1600">
                <a:latin typeface="Times New Roman" panose="02020603050405020304" pitchFamily="18" charset="0"/>
                <a:cs typeface="Times New Roman" panose="02020603050405020304" pitchFamily="18" charset="0"/>
              </a:rPr>
              <a:t>Module 1 – Track Specific Bus</a:t>
            </a:r>
          </a:p>
          <a:p>
            <a:endParaRPr lang="en-US" altLang="en-US" sz="160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en-US" sz="1600">
                <a:latin typeface="Times New Roman" panose="02020603050405020304" pitchFamily="18" charset="0"/>
                <a:cs typeface="Times New Roman" panose="02020603050405020304" pitchFamily="18" charset="0"/>
              </a:rPr>
              <a:t>For passengers who know their bus ID.</a:t>
            </a:r>
          </a:p>
          <a:p>
            <a:pPr marL="285750" indent="-285750">
              <a:buFont typeface="Arial" panose="020B0604020202020204" pitchFamily="34" charset="0"/>
              <a:buChar char="•"/>
            </a:pPr>
            <a:r>
              <a:rPr lang="en-US" altLang="en-US" sz="1600">
                <a:latin typeface="Times New Roman" panose="02020603050405020304" pitchFamily="18" charset="0"/>
                <a:cs typeface="Times New Roman" panose="02020603050405020304" pitchFamily="18" charset="0"/>
              </a:rPr>
              <a:t>"Where’s my bus now, and when will it reach me?"</a:t>
            </a:r>
          </a:p>
          <a:p>
            <a:endParaRPr lang="en-US" altLang="en-US" sz="1600">
              <a:latin typeface="Times New Roman" panose="02020603050405020304" pitchFamily="18" charset="0"/>
              <a:cs typeface="Times New Roman" panose="02020603050405020304" pitchFamily="18" charset="0"/>
            </a:endParaRPr>
          </a:p>
          <a:p>
            <a:r>
              <a:rPr lang="en-US" altLang="en-US" sz="1600">
                <a:latin typeface="Times New Roman" panose="02020603050405020304" pitchFamily="18" charset="0"/>
                <a:cs typeface="Times New Roman" panose="02020603050405020304" pitchFamily="18" charset="0"/>
              </a:rPr>
              <a:t>Module 2 – Find Available Buses</a:t>
            </a:r>
          </a:p>
          <a:p>
            <a:endParaRPr lang="en-US" altLang="en-US" sz="160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en-US" sz="1600">
                <a:latin typeface="Times New Roman" panose="02020603050405020304" pitchFamily="18" charset="0"/>
                <a:cs typeface="Times New Roman" panose="02020603050405020304" pitchFamily="18" charset="0"/>
              </a:rPr>
              <a:t>For passengers planning a trip between two stops.</a:t>
            </a:r>
          </a:p>
          <a:p>
            <a:pPr marL="285750" indent="-285750">
              <a:buFont typeface="Arial" panose="020B0604020202020204" pitchFamily="34" charset="0"/>
              <a:buChar char="•"/>
            </a:pPr>
            <a:r>
              <a:rPr lang="en-US" altLang="en-US" sz="1600">
                <a:latin typeface="Times New Roman" panose="02020603050405020304" pitchFamily="18" charset="0"/>
                <a:cs typeface="Times New Roman" panose="02020603050405020304" pitchFamily="18" charset="0"/>
              </a:rPr>
              <a:t>"Which buses can take me from A to B, and which is fastest?"</a:t>
            </a:r>
          </a:p>
        </p:txBody>
      </p:sp>
      <p:sp>
        <p:nvSpPr>
          <p:cNvPr id="24" name="任意多边形: 形状 377"/>
          <p:cNvSpPr/>
          <p:nvPr/>
        </p:nvSpPr>
        <p:spPr>
          <a:xfrm>
            <a:off x="205740" y="4994275"/>
            <a:ext cx="5447030" cy="1438910"/>
          </a:xfrm>
          <a:custGeom>
            <a:avLst/>
            <a:gdLst>
              <a:gd name="connsiteX0" fmla="*/ 0 w 2192338"/>
              <a:gd name="connsiteY0" fmla="*/ 0 h 2552700"/>
              <a:gd name="connsiteX1" fmla="*/ 2192338 w 2192338"/>
              <a:gd name="connsiteY1" fmla="*/ 0 h 2552700"/>
              <a:gd name="connsiteX2" fmla="*/ 2192338 w 2192338"/>
              <a:gd name="connsiteY2" fmla="*/ 2552700 h 2552700"/>
              <a:gd name="connsiteX3" fmla="*/ 0 w 2192338"/>
              <a:gd name="connsiteY3" fmla="*/ 2552700 h 2552700"/>
            </a:gdLst>
            <a:ahLst/>
            <a:cxnLst>
              <a:cxn ang="0">
                <a:pos x="connsiteX0" y="connsiteY0"/>
              </a:cxn>
              <a:cxn ang="0">
                <a:pos x="connsiteX1" y="connsiteY1"/>
              </a:cxn>
              <a:cxn ang="0">
                <a:pos x="connsiteX2" y="connsiteY2"/>
              </a:cxn>
              <a:cxn ang="0">
                <a:pos x="connsiteX3" y="connsiteY3"/>
              </a:cxn>
            </a:cxnLst>
            <a:rect l="l" t="t" r="r" b="b"/>
            <a:pathLst>
              <a:path w="2192338" h="2552700">
                <a:moveTo>
                  <a:pt x="0" y="0"/>
                </a:moveTo>
                <a:lnTo>
                  <a:pt x="2192338" y="0"/>
                </a:lnTo>
                <a:lnTo>
                  <a:pt x="2192338" y="2552700"/>
                </a:lnTo>
                <a:lnTo>
                  <a:pt x="0" y="2552700"/>
                </a:lnTo>
                <a:close/>
              </a:path>
            </a:pathLst>
          </a:cu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5" name="Text Box 24"/>
          <p:cNvSpPr txBox="1"/>
          <p:nvPr/>
        </p:nvSpPr>
        <p:spPr>
          <a:xfrm>
            <a:off x="360045" y="5287010"/>
            <a:ext cx="1725295" cy="368300"/>
          </a:xfrm>
          <a:prstGeom prst="rect">
            <a:avLst/>
          </a:prstGeom>
          <a:noFill/>
        </p:spPr>
        <p:txBody>
          <a:bodyPr wrap="square" rtlCol="0">
            <a:spAutoFit/>
          </a:bodyPr>
          <a:lstStyle/>
          <a:p>
            <a:r>
              <a:rPr lang="en-US" altLang="en-US">
                <a:solidFill>
                  <a:schemeClr val="accent2">
                    <a:lumMod val="50000"/>
                  </a:schemeClr>
                </a:solidFill>
                <a:latin typeface="Franklin Gothic Medium" panose="020B0603020102020204" charset="0"/>
                <a:cs typeface="Franklin Gothic Medium" panose="020B0603020102020204" charset="0"/>
              </a:rPr>
              <a:t>Why It Matters:</a:t>
            </a:r>
          </a:p>
        </p:txBody>
      </p:sp>
      <p:sp>
        <p:nvSpPr>
          <p:cNvPr id="26" name="Text Box 25"/>
          <p:cNvSpPr txBox="1"/>
          <p:nvPr/>
        </p:nvSpPr>
        <p:spPr>
          <a:xfrm>
            <a:off x="424180" y="5719445"/>
            <a:ext cx="4959350" cy="583565"/>
          </a:xfrm>
          <a:prstGeom prst="rect">
            <a:avLst/>
          </a:prstGeom>
          <a:noFill/>
        </p:spPr>
        <p:txBody>
          <a:bodyPr wrap="square" rtlCol="0">
            <a:spAutoFit/>
          </a:bodyPr>
          <a:lstStyle/>
          <a:p>
            <a:pPr marL="285750" indent="-285750">
              <a:buFont typeface="Arial" panose="020B0604020202020204" pitchFamily="34" charset="0"/>
              <a:buChar char="•"/>
            </a:pPr>
            <a:r>
              <a:rPr lang="en-US" altLang="en-US" sz="1600">
                <a:latin typeface="Times New Roman" panose="02020603050405020304" pitchFamily="18" charset="0"/>
                <a:cs typeface="Times New Roman" panose="02020603050405020304" pitchFamily="18" charset="0"/>
              </a:rPr>
              <a:t>Module 1: Precision tracking for regular commuters.</a:t>
            </a:r>
          </a:p>
          <a:p>
            <a:pPr marL="285750" indent="-285750">
              <a:buFont typeface="Arial" panose="020B0604020202020204" pitchFamily="34" charset="0"/>
              <a:buChar char="•"/>
            </a:pPr>
            <a:r>
              <a:rPr lang="en-US" altLang="en-US" sz="1600">
                <a:latin typeface="Times New Roman" panose="02020603050405020304" pitchFamily="18" charset="0"/>
                <a:cs typeface="Times New Roman" panose="02020603050405020304" pitchFamily="18" charset="0"/>
              </a:rPr>
              <a:t>Module 2: Flexibility for ad-hoc travelers.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8" name="矩形: 圆角 7"/>
          <p:cNvSpPr/>
          <p:nvPr/>
        </p:nvSpPr>
        <p:spPr>
          <a:xfrm>
            <a:off x="6850250" y="0"/>
            <a:ext cx="5341749" cy="6858000"/>
          </a:xfrm>
          <a:prstGeom prst="round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文本框 150"/>
          <p:cNvSpPr txBox="1"/>
          <p:nvPr/>
        </p:nvSpPr>
        <p:spPr>
          <a:xfrm>
            <a:off x="7023100" y="1033780"/>
            <a:ext cx="5168900" cy="1322070"/>
          </a:xfrm>
          <a:prstGeom prst="rect">
            <a:avLst/>
          </a:prstGeom>
          <a:noFill/>
        </p:spPr>
        <p:txBody>
          <a:bodyPr wrap="square">
            <a:spAutoFit/>
          </a:bodyPr>
          <a:lstStyle/>
          <a:p>
            <a:pPr>
              <a:tabLst>
                <a:tab pos="1162050" algn="l"/>
              </a:tabLst>
            </a:pPr>
            <a:r>
              <a:rPr lang="en-US" altLang="en-US" sz="4000" b="1" dirty="0">
                <a:solidFill>
                  <a:schemeClr val="accent1">
                    <a:lumMod val="50000"/>
                  </a:schemeClr>
                </a:solidFill>
                <a:latin typeface="+mj-lt"/>
              </a:rPr>
              <a:t>Real-Time Bus Dashboard</a:t>
            </a:r>
          </a:p>
        </p:txBody>
      </p:sp>
      <p:sp>
        <p:nvSpPr>
          <p:cNvPr id="171" name="矩形 170"/>
          <p:cNvSpPr/>
          <p:nvPr/>
        </p:nvSpPr>
        <p:spPr>
          <a:xfrm>
            <a:off x="7482149" y="798486"/>
            <a:ext cx="1874231" cy="323165"/>
          </a:xfrm>
          <a:prstGeom prst="rect">
            <a:avLst/>
          </a:prstGeom>
        </p:spPr>
        <p:txBody>
          <a:bodyPr wrap="none">
            <a:spAutoFit/>
          </a:bodyPr>
          <a:lstStyle/>
          <a:p>
            <a:pPr>
              <a:lnSpc>
                <a:spcPts val="1800"/>
              </a:lnSpc>
            </a:pPr>
            <a:r>
              <a:rPr lang="en-US" altLang="zh-CN" sz="1600" b="1" dirty="0">
                <a:solidFill>
                  <a:schemeClr val="accent6"/>
                </a:solidFill>
                <a:latin typeface="+mj-lt"/>
              </a:rPr>
              <a:t>DEMONSTRATE </a:t>
            </a:r>
            <a:endParaRPr lang="zh-CN" altLang="en-US" sz="1600" b="1" dirty="0">
              <a:solidFill>
                <a:schemeClr val="accent6"/>
              </a:solidFill>
              <a:latin typeface="+mj-lt"/>
            </a:endParaRPr>
          </a:p>
        </p:txBody>
      </p:sp>
      <p:sp>
        <p:nvSpPr>
          <p:cNvPr id="9" name="矩形: 圆角 8"/>
          <p:cNvSpPr/>
          <p:nvPr/>
        </p:nvSpPr>
        <p:spPr>
          <a:xfrm>
            <a:off x="5810536" y="2409405"/>
            <a:ext cx="3845014" cy="3845014"/>
          </a:xfrm>
          <a:prstGeom prst="roundRect">
            <a:avLst>
              <a:gd name="adj" fmla="val 0"/>
            </a:avLst>
          </a:prstGeom>
          <a:blipFill rotWithShape="1">
            <a:blip r:embed="rId3"/>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圆角 171"/>
          <p:cNvSpPr/>
          <p:nvPr/>
        </p:nvSpPr>
        <p:spPr>
          <a:xfrm>
            <a:off x="9906216" y="1981123"/>
            <a:ext cx="2285784" cy="2285784"/>
          </a:xfrm>
          <a:prstGeom prst="roundRect">
            <a:avLst>
              <a:gd name="adj" fmla="val 0"/>
            </a:avLst>
          </a:prstGeom>
          <a:blipFill rotWithShape="1">
            <a:blip r:embed="rId4"/>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任意多边形: 形状 173"/>
          <p:cNvSpPr/>
          <p:nvPr/>
        </p:nvSpPr>
        <p:spPr>
          <a:xfrm>
            <a:off x="8514832" y="3473022"/>
            <a:ext cx="3677168" cy="3384978"/>
          </a:xfrm>
          <a:custGeom>
            <a:avLst/>
            <a:gdLst>
              <a:gd name="connsiteX0" fmla="*/ 0 w 3677168"/>
              <a:gd name="connsiteY0" fmla="*/ 0 h 3384978"/>
              <a:gd name="connsiteX1" fmla="*/ 3677168 w 3677168"/>
              <a:gd name="connsiteY1" fmla="*/ 0 h 3384978"/>
              <a:gd name="connsiteX2" fmla="*/ 3677168 w 3677168"/>
              <a:gd name="connsiteY2" fmla="*/ 3384978 h 3384978"/>
              <a:gd name="connsiteX3" fmla="*/ 0 w 3677168"/>
              <a:gd name="connsiteY3" fmla="*/ 3384978 h 3384978"/>
            </a:gdLst>
            <a:ahLst/>
            <a:cxnLst>
              <a:cxn ang="0">
                <a:pos x="connsiteX0" y="connsiteY0"/>
              </a:cxn>
              <a:cxn ang="0">
                <a:pos x="connsiteX1" y="connsiteY1"/>
              </a:cxn>
              <a:cxn ang="0">
                <a:pos x="connsiteX2" y="connsiteY2"/>
              </a:cxn>
              <a:cxn ang="0">
                <a:pos x="connsiteX3" y="connsiteY3"/>
              </a:cxn>
            </a:cxnLst>
            <a:rect l="l" t="t" r="r" b="b"/>
            <a:pathLst>
              <a:path w="3677168" h="3384978">
                <a:moveTo>
                  <a:pt x="0" y="0"/>
                </a:moveTo>
                <a:lnTo>
                  <a:pt x="3677168" y="0"/>
                </a:lnTo>
                <a:lnTo>
                  <a:pt x="3677168" y="3384978"/>
                </a:lnTo>
                <a:lnTo>
                  <a:pt x="0" y="3384978"/>
                </a:lnTo>
                <a:close/>
              </a:path>
            </a:pathLst>
          </a:custGeom>
          <a:blipFill rotWithShape="1">
            <a:blip r:embed="rId5"/>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任意多边形: 形状 179"/>
          <p:cNvSpPr/>
          <p:nvPr/>
        </p:nvSpPr>
        <p:spPr>
          <a:xfrm>
            <a:off x="5730383" y="3476248"/>
            <a:ext cx="7148709" cy="4350868"/>
          </a:xfrm>
          <a:custGeom>
            <a:avLst/>
            <a:gdLst>
              <a:gd name="connsiteX0" fmla="*/ 58410 w 6877665"/>
              <a:gd name="connsiteY0" fmla="*/ 3900945 h 3900945"/>
              <a:gd name="connsiteX1" fmla="*/ 445868 w 6877665"/>
              <a:gd name="connsiteY1" fmla="*/ 2413108 h 3900945"/>
              <a:gd name="connsiteX2" fmla="*/ 3359549 w 6877665"/>
              <a:gd name="connsiteY2" fmla="*/ 1901664 h 3900945"/>
              <a:gd name="connsiteX3" fmla="*/ 5234844 w 6877665"/>
              <a:gd name="connsiteY3" fmla="*/ 243345 h 3900945"/>
              <a:gd name="connsiteX4" fmla="*/ 6877665 w 6877665"/>
              <a:gd name="connsiteY4" fmla="*/ 41867 h 3900945"/>
              <a:gd name="connsiteX0-1" fmla="*/ 11025 w 6830280"/>
              <a:gd name="connsiteY0-2" fmla="*/ 3900945 h 3900945"/>
              <a:gd name="connsiteX1-3" fmla="*/ 857530 w 6830280"/>
              <a:gd name="connsiteY1-4" fmla="*/ 2427005 h 3900945"/>
              <a:gd name="connsiteX2-5" fmla="*/ 3312164 w 6830280"/>
              <a:gd name="connsiteY2-6" fmla="*/ 1901664 h 3900945"/>
              <a:gd name="connsiteX3-7" fmla="*/ 5187459 w 6830280"/>
              <a:gd name="connsiteY3-8" fmla="*/ 243345 h 3900945"/>
              <a:gd name="connsiteX4-9" fmla="*/ 6830280 w 6830280"/>
              <a:gd name="connsiteY4-10" fmla="*/ 41867 h 39009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30280" h="3900945">
                <a:moveTo>
                  <a:pt x="11025" y="3900945"/>
                </a:moveTo>
                <a:cubicBezTo>
                  <a:pt x="-70341" y="3323633"/>
                  <a:pt x="307340" y="2760218"/>
                  <a:pt x="857530" y="2427005"/>
                </a:cubicBezTo>
                <a:cubicBezTo>
                  <a:pt x="1407720" y="2093791"/>
                  <a:pt x="2590509" y="2265607"/>
                  <a:pt x="3312164" y="1901664"/>
                </a:cubicBezTo>
                <a:cubicBezTo>
                  <a:pt x="4033819" y="1537721"/>
                  <a:pt x="4601106" y="553311"/>
                  <a:pt x="5187459" y="243345"/>
                </a:cubicBezTo>
                <a:cubicBezTo>
                  <a:pt x="5773812" y="-66621"/>
                  <a:pt x="6302046" y="-12377"/>
                  <a:pt x="6830280" y="41867"/>
                </a:cubicBezTo>
              </a:path>
            </a:pathLst>
          </a:cu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322672" y="1822727"/>
            <a:ext cx="535940" cy="533400"/>
            <a:chOff x="1031724" y="1048289"/>
            <a:chExt cx="535940" cy="533400"/>
          </a:xfrm>
        </p:grpSpPr>
        <p:sp>
          <p:nvSpPr>
            <p:cNvPr id="17" name="椭圆 16"/>
            <p:cNvSpPr/>
            <p:nvPr/>
          </p:nvSpPr>
          <p:spPr>
            <a:xfrm>
              <a:off x="1031724" y="1048289"/>
              <a:ext cx="535940" cy="533400"/>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文本框 181"/>
            <p:cNvSpPr txBox="1"/>
            <p:nvPr/>
          </p:nvSpPr>
          <p:spPr>
            <a:xfrm>
              <a:off x="1059029" y="1105439"/>
              <a:ext cx="489585" cy="476250"/>
            </a:xfrm>
            <a:prstGeom prst="rect">
              <a:avLst/>
            </a:prstGeom>
            <a:noFill/>
          </p:spPr>
          <p:txBody>
            <a:bodyPr wrap="square" rtlCol="0">
              <a:noAutofit/>
            </a:bodyPr>
            <a:lstStyle/>
            <a:p>
              <a:pPr algn="ctr"/>
              <a:r>
                <a:rPr lang="en-US" altLang="zh-CN" sz="2000" b="1" dirty="0">
                  <a:solidFill>
                    <a:schemeClr val="bg1"/>
                  </a:solidFill>
                  <a:latin typeface="+mj-lt"/>
                </a:rPr>
                <a:t>0</a:t>
              </a:r>
              <a:r>
                <a:rPr lang="en-IN" altLang="en-US" sz="2000" b="1" dirty="0">
                  <a:solidFill>
                    <a:schemeClr val="bg1"/>
                  </a:solidFill>
                  <a:latin typeface="+mj-lt"/>
                </a:rPr>
                <a:t>2</a:t>
              </a:r>
            </a:p>
          </p:txBody>
        </p:sp>
      </p:grpSp>
      <p:grpSp>
        <p:nvGrpSpPr>
          <p:cNvPr id="19" name="组合 18"/>
          <p:cNvGrpSpPr/>
          <p:nvPr/>
        </p:nvGrpSpPr>
        <p:grpSpPr>
          <a:xfrm>
            <a:off x="1009994" y="1012924"/>
            <a:ext cx="3790500" cy="738494"/>
            <a:chOff x="1783962" y="1195628"/>
            <a:chExt cx="3790500" cy="738494"/>
          </a:xfrm>
          <a:solidFill>
            <a:schemeClr val="accent3">
              <a:lumMod val="90000"/>
            </a:schemeClr>
          </a:solidFill>
        </p:grpSpPr>
        <p:sp>
          <p:nvSpPr>
            <p:cNvPr id="184" name="文本框 183"/>
            <p:cNvSpPr txBox="1"/>
            <p:nvPr/>
          </p:nvSpPr>
          <p:spPr>
            <a:xfrm>
              <a:off x="1784597" y="1195628"/>
              <a:ext cx="3789680" cy="460375"/>
            </a:xfrm>
            <a:prstGeom prst="rect">
              <a:avLst/>
            </a:prstGeom>
            <a:grpFill/>
          </p:spPr>
          <p:txBody>
            <a:bodyPr wrap="square">
              <a:spAutoFit/>
            </a:bodyPr>
            <a:lstStyle/>
            <a:p>
              <a:r>
                <a:rPr lang="en-US" altLang="en-US" sz="2400" b="1" dirty="0">
                  <a:solidFill>
                    <a:schemeClr val="accent2">
                      <a:lumMod val="50000"/>
                    </a:schemeClr>
                  </a:solidFill>
                  <a:latin typeface="+mj-lt"/>
                </a:rPr>
                <a:t>Input</a:t>
              </a:r>
            </a:p>
          </p:txBody>
        </p:sp>
        <p:sp>
          <p:nvSpPr>
            <p:cNvPr id="185" name="矩形 184"/>
            <p:cNvSpPr/>
            <p:nvPr/>
          </p:nvSpPr>
          <p:spPr>
            <a:xfrm>
              <a:off x="1783962" y="1612177"/>
              <a:ext cx="3790500" cy="321945"/>
            </a:xfrm>
            <a:prstGeom prst="rect">
              <a:avLst/>
            </a:prstGeom>
            <a:grpFill/>
          </p:spPr>
          <p:txBody>
            <a:bodyPr wrap="square">
              <a:spAutoFit/>
            </a:bodyPr>
            <a:lstStyle/>
            <a:p>
              <a:pPr>
                <a:lnSpc>
                  <a:spcPts val="1800"/>
                </a:lnSpc>
              </a:pPr>
              <a:r>
                <a:rPr lang="en-US" altLang="en-US" sz="1600" dirty="0">
                  <a:solidFill>
                    <a:schemeClr val="tx1"/>
                  </a:solidFill>
                  <a:latin typeface="Times New Roman" panose="02020603050405020304" pitchFamily="18" charset="0"/>
                  <a:cs typeface="Times New Roman" panose="02020603050405020304" pitchFamily="18" charset="0"/>
                </a:rPr>
                <a:t>User enters a bus ID (e.g., "101").</a:t>
              </a:r>
            </a:p>
          </p:txBody>
        </p:sp>
      </p:grpSp>
      <p:grpSp>
        <p:nvGrpSpPr>
          <p:cNvPr id="190" name="组合 189"/>
          <p:cNvGrpSpPr/>
          <p:nvPr/>
        </p:nvGrpSpPr>
        <p:grpSpPr>
          <a:xfrm>
            <a:off x="1009994" y="1879615"/>
            <a:ext cx="4549140" cy="3230245"/>
            <a:chOff x="1783962" y="1195628"/>
            <a:chExt cx="4549140" cy="3230245"/>
          </a:xfrm>
          <a:solidFill>
            <a:schemeClr val="accent3">
              <a:lumMod val="90000"/>
            </a:schemeClr>
          </a:solidFill>
        </p:grpSpPr>
        <p:sp>
          <p:nvSpPr>
            <p:cNvPr id="191" name="文本框 190"/>
            <p:cNvSpPr txBox="1"/>
            <p:nvPr/>
          </p:nvSpPr>
          <p:spPr>
            <a:xfrm>
              <a:off x="1784597" y="1195628"/>
              <a:ext cx="4548505" cy="460375"/>
            </a:xfrm>
            <a:prstGeom prst="rect">
              <a:avLst/>
            </a:prstGeom>
            <a:grpFill/>
          </p:spPr>
          <p:txBody>
            <a:bodyPr wrap="square">
              <a:spAutoFit/>
            </a:bodyPr>
            <a:lstStyle/>
            <a:p>
              <a:r>
                <a:rPr lang="en-US" altLang="en-US" sz="2400" b="1" dirty="0">
                  <a:solidFill>
                    <a:schemeClr val="accent2">
                      <a:lumMod val="50000"/>
                    </a:schemeClr>
                  </a:solidFill>
                  <a:latin typeface="+mj-lt"/>
                </a:rPr>
                <a:t>Dashboard Displays:</a:t>
              </a:r>
            </a:p>
          </p:txBody>
        </p:sp>
        <p:sp>
          <p:nvSpPr>
            <p:cNvPr id="192" name="矩形 191"/>
            <p:cNvSpPr/>
            <p:nvPr/>
          </p:nvSpPr>
          <p:spPr>
            <a:xfrm>
              <a:off x="1783962" y="1612188"/>
              <a:ext cx="4549140" cy="2813685"/>
            </a:xfrm>
            <a:prstGeom prst="rect">
              <a:avLst/>
            </a:prstGeom>
            <a:grpFill/>
          </p:spPr>
          <p:txBody>
            <a:bodyPr wrap="square">
              <a:spAutoFit/>
            </a:bodyPr>
            <a:lstStyle/>
            <a:p>
              <a:pPr marL="285750" indent="-285750" algn="just">
                <a:lnSpc>
                  <a:spcPct val="115000"/>
                </a:lnSpc>
                <a:spcBef>
                  <a:spcPts val="0"/>
                </a:spcBef>
                <a:spcAft>
                  <a:spcPts val="0"/>
                </a:spcAft>
                <a:buFont typeface="Wingdings" panose="05000000000000000000" charset="0"/>
                <a:buChar char="ü"/>
              </a:pPr>
              <a:r>
                <a:rPr lang="en-US" altLang="en-US" sz="1400" b="1" dirty="0">
                  <a:solidFill>
                    <a:schemeClr val="tx1"/>
                  </a:solidFill>
                  <a:latin typeface="Times New Roman" panose="02020603050405020304" pitchFamily="18" charset="0"/>
                  <a:cs typeface="Times New Roman" panose="02020603050405020304" pitchFamily="18" charset="0"/>
                </a:rPr>
                <a:t>Bus ID:</a:t>
              </a:r>
              <a:r>
                <a:rPr lang="en-US" altLang="en-US" sz="1400" dirty="0">
                  <a:solidFill>
                    <a:schemeClr val="tx1"/>
                  </a:solidFill>
                  <a:latin typeface="Times New Roman" panose="02020603050405020304" pitchFamily="18" charset="0"/>
                  <a:cs typeface="Times New Roman" panose="02020603050405020304" pitchFamily="18" charset="0"/>
                </a:rPr>
                <a:t> Confirms the tracked bus.</a:t>
              </a:r>
            </a:p>
            <a:p>
              <a:pPr marL="285750" indent="-285750" algn="just">
                <a:lnSpc>
                  <a:spcPct val="115000"/>
                </a:lnSpc>
                <a:spcBef>
                  <a:spcPts val="0"/>
                </a:spcBef>
                <a:spcAft>
                  <a:spcPts val="0"/>
                </a:spcAft>
                <a:buFont typeface="Wingdings" panose="05000000000000000000" charset="0"/>
                <a:buChar char="ü"/>
              </a:pPr>
              <a:r>
                <a:rPr lang="en-US" altLang="en-US" sz="1400" b="1" dirty="0">
                  <a:solidFill>
                    <a:schemeClr val="tx1"/>
                  </a:solidFill>
                  <a:latin typeface="Times New Roman" panose="02020603050405020304" pitchFamily="18" charset="0"/>
                  <a:cs typeface="Times New Roman" panose="02020603050405020304" pitchFamily="18" charset="0"/>
                </a:rPr>
                <a:t>Current Stop:</a:t>
              </a:r>
              <a:r>
                <a:rPr lang="en-US" altLang="en-US" sz="1400" dirty="0">
                  <a:solidFill>
                    <a:schemeClr val="tx1"/>
                  </a:solidFill>
                  <a:latin typeface="Times New Roman" panose="02020603050405020304" pitchFamily="18" charset="0"/>
                  <a:cs typeface="Times New Roman" panose="02020603050405020304" pitchFamily="18" charset="0"/>
                </a:rPr>
                <a:t> Live-updated stop name (e.g., "Central Park").</a:t>
              </a:r>
            </a:p>
            <a:p>
              <a:pPr marL="285750" indent="-285750" algn="just">
                <a:lnSpc>
                  <a:spcPct val="115000"/>
                </a:lnSpc>
                <a:spcBef>
                  <a:spcPts val="0"/>
                </a:spcBef>
                <a:spcAft>
                  <a:spcPts val="0"/>
                </a:spcAft>
                <a:buFont typeface="Wingdings" panose="05000000000000000000" charset="0"/>
                <a:buChar char="ü"/>
              </a:pPr>
              <a:r>
                <a:rPr lang="en-US" altLang="en-US" sz="1400" b="1" dirty="0">
                  <a:solidFill>
                    <a:schemeClr val="tx1"/>
                  </a:solidFill>
                  <a:latin typeface="Times New Roman" panose="02020603050405020304" pitchFamily="18" charset="0"/>
                  <a:cs typeface="Times New Roman" panose="02020603050405020304" pitchFamily="18" charset="0"/>
                </a:rPr>
                <a:t>Dropdown:</a:t>
              </a:r>
              <a:r>
                <a:rPr lang="en-US" altLang="en-US" sz="1400" dirty="0">
                  <a:solidFill>
                    <a:schemeClr val="tx1"/>
                  </a:solidFill>
                  <a:latin typeface="Times New Roman" panose="02020603050405020304" pitchFamily="18" charset="0"/>
                  <a:cs typeface="Times New Roman" panose="02020603050405020304" pitchFamily="18" charset="0"/>
                </a:rPr>
                <a:t> User selects their boarding stop.</a:t>
              </a:r>
            </a:p>
            <a:p>
              <a:pPr marL="285750" indent="-285750" algn="just">
                <a:lnSpc>
                  <a:spcPct val="115000"/>
                </a:lnSpc>
                <a:spcBef>
                  <a:spcPts val="0"/>
                </a:spcBef>
                <a:spcAft>
                  <a:spcPts val="0"/>
                </a:spcAft>
                <a:buFont typeface="Wingdings" panose="05000000000000000000" charset="0"/>
                <a:buChar char="ü"/>
              </a:pPr>
              <a:r>
                <a:rPr lang="en-US" altLang="en-US" sz="1400" b="1" dirty="0">
                  <a:solidFill>
                    <a:schemeClr val="tx1"/>
                  </a:solidFill>
                  <a:latin typeface="Times New Roman" panose="02020603050405020304" pitchFamily="18" charset="0"/>
                  <a:cs typeface="Times New Roman" panose="02020603050405020304" pitchFamily="18" charset="0"/>
                </a:rPr>
                <a:t>Arrival Info:</a:t>
              </a:r>
            </a:p>
            <a:p>
              <a:pPr marL="742950" lvl="1" indent="-285750" algn="just">
                <a:lnSpc>
                  <a:spcPct val="115000"/>
                </a:lnSpc>
                <a:spcBef>
                  <a:spcPts val="0"/>
                </a:spcBef>
                <a:spcAft>
                  <a:spcPts val="0"/>
                </a:spcAft>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Clock Time (e.g., "10:15 AM").</a:t>
              </a:r>
            </a:p>
            <a:p>
              <a:pPr marL="742950" lvl="1" indent="-285750" algn="just">
                <a:lnSpc>
                  <a:spcPct val="115000"/>
                </a:lnSpc>
                <a:spcBef>
                  <a:spcPts val="0"/>
                </a:spcBef>
                <a:spcAft>
                  <a:spcPts val="0"/>
                </a:spcAft>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Time Left (e.g., "8 minutes").</a:t>
              </a:r>
            </a:p>
            <a:p>
              <a:pPr marL="285750" indent="-285750" algn="just">
                <a:lnSpc>
                  <a:spcPct val="115000"/>
                </a:lnSpc>
                <a:spcBef>
                  <a:spcPts val="0"/>
                </a:spcBef>
                <a:spcAft>
                  <a:spcPts val="0"/>
                </a:spcAft>
                <a:buFont typeface="Wingdings" panose="05000000000000000000" charset="0"/>
                <a:buChar char="ü"/>
              </a:pPr>
              <a:r>
                <a:rPr lang="en-US" altLang="en-US" sz="1400" b="1" dirty="0">
                  <a:solidFill>
                    <a:schemeClr val="tx1"/>
                  </a:solidFill>
                  <a:latin typeface="Times New Roman" panose="02020603050405020304" pitchFamily="18" charset="0"/>
                  <a:cs typeface="Times New Roman" panose="02020603050405020304" pitchFamily="18" charset="0"/>
                </a:rPr>
                <a:t>Visual Aid:</a:t>
              </a:r>
            </a:p>
            <a:p>
              <a:pPr marL="742950" lvl="1" indent="-285750" algn="just">
                <a:lnSpc>
                  <a:spcPct val="115000"/>
                </a:lnSpc>
                <a:spcBef>
                  <a:spcPts val="0"/>
                </a:spcBef>
                <a:spcAft>
                  <a:spcPts val="0"/>
                </a:spcAft>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Route Map: Highlighted path from current stop → user’s stop.</a:t>
              </a:r>
            </a:p>
            <a:p>
              <a:pPr marL="742950" lvl="1" indent="-285750" algn="just">
                <a:lnSpc>
                  <a:spcPct val="115000"/>
                </a:lnSpc>
                <a:spcBef>
                  <a:spcPts val="0"/>
                </a:spcBef>
                <a:spcAft>
                  <a:spcPts val="0"/>
                </a:spcAft>
                <a:buFont typeface="Wingdings" panose="05000000000000000000" charset="0"/>
                <a:buChar char="§"/>
              </a:pPr>
              <a:r>
                <a:rPr lang="en-US" altLang="en-US" sz="1400" dirty="0">
                  <a:solidFill>
                    <a:schemeClr val="tx1"/>
                  </a:solidFill>
                  <a:latin typeface="Times New Roman" panose="02020603050405020304" pitchFamily="18" charset="0"/>
                  <a:cs typeface="Times New Roman" panose="02020603050405020304" pitchFamily="18" charset="0"/>
                </a:rPr>
                <a:t>Progress Bar: Fills dynamically as the bus moves.</a:t>
              </a:r>
            </a:p>
          </p:txBody>
        </p:sp>
      </p:grpSp>
      <p:grpSp>
        <p:nvGrpSpPr>
          <p:cNvPr id="197" name="组合 196"/>
          <p:cNvGrpSpPr/>
          <p:nvPr/>
        </p:nvGrpSpPr>
        <p:grpSpPr>
          <a:xfrm>
            <a:off x="348615" y="5497195"/>
            <a:ext cx="4986655" cy="969679"/>
            <a:chOff x="1783962" y="1195628"/>
            <a:chExt cx="3790500" cy="969575"/>
          </a:xfrm>
          <a:solidFill>
            <a:schemeClr val="accent3">
              <a:lumMod val="90000"/>
            </a:schemeClr>
          </a:solidFill>
        </p:grpSpPr>
        <p:sp>
          <p:nvSpPr>
            <p:cNvPr id="198" name="文本框 197"/>
            <p:cNvSpPr txBox="1"/>
            <p:nvPr/>
          </p:nvSpPr>
          <p:spPr>
            <a:xfrm>
              <a:off x="1784927" y="1195628"/>
              <a:ext cx="3789535" cy="460325"/>
            </a:xfrm>
            <a:prstGeom prst="rect">
              <a:avLst/>
            </a:prstGeom>
            <a:grpFill/>
          </p:spPr>
          <p:txBody>
            <a:bodyPr wrap="square">
              <a:spAutoFit/>
            </a:bodyPr>
            <a:lstStyle/>
            <a:p>
              <a:r>
                <a:rPr lang="en-US" altLang="en-US" sz="2400" b="1" dirty="0">
                  <a:solidFill>
                    <a:schemeClr val="accent2">
                      <a:lumMod val="50000"/>
                    </a:schemeClr>
                  </a:solidFill>
                  <a:latin typeface="+mj-lt"/>
                </a:rPr>
                <a:t>Key Features:</a:t>
              </a:r>
            </a:p>
          </p:txBody>
        </p:sp>
        <p:sp>
          <p:nvSpPr>
            <p:cNvPr id="199" name="矩形 198"/>
            <p:cNvSpPr/>
            <p:nvPr/>
          </p:nvSpPr>
          <p:spPr>
            <a:xfrm>
              <a:off x="1783962" y="1612177"/>
              <a:ext cx="3790500" cy="553026"/>
            </a:xfrm>
            <a:prstGeom prst="rect">
              <a:avLst/>
            </a:prstGeom>
            <a:grpFill/>
          </p:spPr>
          <p:txBody>
            <a:bodyPr wrap="square">
              <a:spAutoFit/>
            </a:bodyPr>
            <a:lstStyle/>
            <a:p>
              <a:pPr>
                <a:lnSpc>
                  <a:spcPts val="1800"/>
                </a:lnSpc>
              </a:pPr>
              <a:r>
                <a:rPr lang="en-US" altLang="en-US" sz="1600" dirty="0">
                  <a:solidFill>
                    <a:schemeClr val="tx1"/>
                  </a:solidFill>
                  <a:latin typeface="Times New Roman" panose="02020603050405020304" pitchFamily="18" charset="0"/>
                  <a:cs typeface="Times New Roman" panose="02020603050405020304" pitchFamily="18" charset="0"/>
                </a:rPr>
                <a:t>✅ </a:t>
              </a:r>
              <a:r>
                <a:rPr lang="en-US" altLang="en-US" sz="1600" b="1" dirty="0">
                  <a:solidFill>
                    <a:schemeClr val="tx1"/>
                  </a:solidFill>
                  <a:latin typeface="Times New Roman" panose="02020603050405020304" pitchFamily="18" charset="0"/>
                  <a:cs typeface="Times New Roman" panose="02020603050405020304" pitchFamily="18" charset="0"/>
                </a:rPr>
                <a:t>Live Updates:</a:t>
              </a:r>
              <a:r>
                <a:rPr lang="en-US" altLang="en-US" sz="1600" dirty="0">
                  <a:solidFill>
                    <a:schemeClr val="tx1"/>
                  </a:solidFill>
                  <a:latin typeface="Times New Roman" panose="02020603050405020304" pitchFamily="18" charset="0"/>
                  <a:cs typeface="Times New Roman" panose="02020603050405020304" pitchFamily="18" charset="0"/>
                </a:rPr>
                <a:t> Auto-refreshes every 5 seconds.</a:t>
              </a:r>
            </a:p>
            <a:p>
              <a:pPr>
                <a:lnSpc>
                  <a:spcPts val="1800"/>
                </a:lnSpc>
              </a:pPr>
              <a:r>
                <a:rPr lang="en-US" altLang="en-US" sz="1600" dirty="0">
                  <a:solidFill>
                    <a:schemeClr val="tx1"/>
                  </a:solidFill>
                  <a:latin typeface="Times New Roman" panose="02020603050405020304" pitchFamily="18" charset="0"/>
                  <a:cs typeface="Times New Roman" panose="02020603050405020304" pitchFamily="18" charset="0"/>
                </a:rPr>
                <a:t>✅ </a:t>
              </a:r>
              <a:r>
                <a:rPr lang="en-US" altLang="en-US" sz="1600" b="1" dirty="0">
                  <a:solidFill>
                    <a:schemeClr val="tx1"/>
                  </a:solidFill>
                  <a:latin typeface="Times New Roman" panose="02020603050405020304" pitchFamily="18" charset="0"/>
                  <a:cs typeface="Times New Roman" panose="02020603050405020304" pitchFamily="18" charset="0"/>
                </a:rPr>
                <a:t>User-Centric:</a:t>
              </a:r>
              <a:r>
                <a:rPr lang="en-US" altLang="en-US" sz="1600" dirty="0">
                  <a:solidFill>
                    <a:schemeClr val="tx1"/>
                  </a:solidFill>
                  <a:latin typeface="Times New Roman" panose="02020603050405020304" pitchFamily="18" charset="0"/>
                  <a:cs typeface="Times New Roman" panose="02020603050405020304" pitchFamily="18" charset="0"/>
                </a:rPr>
                <a:t> Focuses on actionable arrival data.</a:t>
              </a:r>
            </a:p>
          </p:txBody>
        </p:sp>
      </p:grpSp>
      <p:sp>
        <p:nvSpPr>
          <p:cNvPr id="2" name="Text Box 1"/>
          <p:cNvSpPr txBox="1"/>
          <p:nvPr/>
        </p:nvSpPr>
        <p:spPr>
          <a:xfrm>
            <a:off x="258445" y="283845"/>
            <a:ext cx="6533515" cy="583565"/>
          </a:xfrm>
          <a:prstGeom prst="rect">
            <a:avLst/>
          </a:prstGeom>
          <a:noFill/>
        </p:spPr>
        <p:txBody>
          <a:bodyPr wrap="square" rtlCol="0">
            <a:spAutoFit/>
          </a:bodyPr>
          <a:lstStyle/>
          <a:p>
            <a:r>
              <a:rPr lang="en-US" altLang="en-US" sz="3200">
                <a:latin typeface="Franklin Gothic Medium" panose="020B0603020102020204" charset="0"/>
                <a:cs typeface="Franklin Gothic Medium" panose="020B0603020102020204" charset="0"/>
              </a:rPr>
              <a:t>Module 1 – Track Bus by Unique ID</a:t>
            </a:r>
          </a:p>
        </p:txBody>
      </p:sp>
      <p:grpSp>
        <p:nvGrpSpPr>
          <p:cNvPr id="11" name="组合 17"/>
          <p:cNvGrpSpPr/>
          <p:nvPr/>
        </p:nvGrpSpPr>
        <p:grpSpPr>
          <a:xfrm>
            <a:off x="322672" y="1013102"/>
            <a:ext cx="535940" cy="533400"/>
            <a:chOff x="1031724" y="1048289"/>
            <a:chExt cx="535940" cy="533400"/>
          </a:xfrm>
        </p:grpSpPr>
        <p:sp>
          <p:nvSpPr>
            <p:cNvPr id="12" name="椭圆 16"/>
            <p:cNvSpPr/>
            <p:nvPr/>
          </p:nvSpPr>
          <p:spPr>
            <a:xfrm>
              <a:off x="1031724" y="1048289"/>
              <a:ext cx="535940" cy="533400"/>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81"/>
            <p:cNvSpPr txBox="1"/>
            <p:nvPr/>
          </p:nvSpPr>
          <p:spPr>
            <a:xfrm>
              <a:off x="1031724" y="1105439"/>
              <a:ext cx="489585" cy="476250"/>
            </a:xfrm>
            <a:prstGeom prst="rect">
              <a:avLst/>
            </a:prstGeom>
            <a:noFill/>
          </p:spPr>
          <p:txBody>
            <a:bodyPr wrap="square" rtlCol="0">
              <a:noAutofit/>
            </a:bodyPr>
            <a:lstStyle/>
            <a:p>
              <a:pPr algn="ctr"/>
              <a:r>
                <a:rPr lang="en-US" altLang="zh-CN" sz="2000" b="1" dirty="0">
                  <a:solidFill>
                    <a:schemeClr val="bg1"/>
                  </a:solidFill>
                  <a:latin typeface="+mj-lt"/>
                </a:rPr>
                <a:t>01</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矩形 2"/>
          <p:cNvSpPr/>
          <p:nvPr>
            <p:custDataLst>
              <p:tags r:id="rId2"/>
            </p:custDataLst>
          </p:nvPr>
        </p:nvSpPr>
        <p:spPr>
          <a:xfrm>
            <a:off x="5144135" y="0"/>
            <a:ext cx="7047865" cy="6858635"/>
          </a:xfrm>
          <a:prstGeom prst="rect">
            <a:avLst/>
          </a:prstGeom>
          <a:solidFill>
            <a:schemeClr val="accent3">
              <a:lumMod val="9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defRPr>
            </a:lvl1pPr>
            <a:lvl2pPr marL="457200" algn="l" defTabSz="914400" rtl="0" eaLnBrk="1" latinLnBrk="0" hangingPunct="1">
              <a:defRPr sz="1800" kern="1200">
                <a:solidFill>
                  <a:schemeClr val="lt1"/>
                </a:solidFill>
                <a:latin typeface="+mn-lt"/>
              </a:defRPr>
            </a:lvl2pPr>
            <a:lvl3pPr marL="914400" algn="l" defTabSz="914400" rtl="0" eaLnBrk="1" latinLnBrk="0" hangingPunct="1">
              <a:defRPr sz="1800" kern="1200">
                <a:solidFill>
                  <a:schemeClr val="lt1"/>
                </a:solidFill>
                <a:latin typeface="+mn-lt"/>
              </a:defRPr>
            </a:lvl3pPr>
            <a:lvl4pPr marL="1371600" algn="l" defTabSz="914400" rtl="0" eaLnBrk="1" latinLnBrk="0" hangingPunct="1">
              <a:defRPr sz="1800" kern="1200">
                <a:solidFill>
                  <a:schemeClr val="lt1"/>
                </a:solidFill>
                <a:latin typeface="+mn-lt"/>
              </a:defRPr>
            </a:lvl4pPr>
            <a:lvl5pPr marL="1828800" algn="l" defTabSz="914400" rtl="0" eaLnBrk="1" latinLnBrk="0" hangingPunct="1">
              <a:defRPr sz="1800" kern="1200">
                <a:solidFill>
                  <a:schemeClr val="lt1"/>
                </a:solidFill>
                <a:latin typeface="+mn-lt"/>
              </a:defRPr>
            </a:lvl5pPr>
            <a:lvl6pPr marL="2286000" algn="l" defTabSz="914400" rtl="0" eaLnBrk="1" latinLnBrk="0" hangingPunct="1">
              <a:defRPr sz="1800" kern="1200">
                <a:solidFill>
                  <a:schemeClr val="lt1"/>
                </a:solidFill>
                <a:latin typeface="+mn-lt"/>
              </a:defRPr>
            </a:lvl6pPr>
            <a:lvl7pPr marL="2743200" algn="l" defTabSz="914400" rtl="0" eaLnBrk="1" latinLnBrk="0" hangingPunct="1">
              <a:defRPr sz="1800" kern="1200">
                <a:solidFill>
                  <a:schemeClr val="lt1"/>
                </a:solidFill>
                <a:latin typeface="+mn-lt"/>
              </a:defRPr>
            </a:lvl7pPr>
            <a:lvl8pPr marL="3200400" algn="l" defTabSz="914400" rtl="0" eaLnBrk="1" latinLnBrk="0" hangingPunct="1">
              <a:defRPr sz="1800" kern="1200">
                <a:solidFill>
                  <a:schemeClr val="lt1"/>
                </a:solidFill>
                <a:latin typeface="+mn-lt"/>
              </a:defRPr>
            </a:lvl8pPr>
            <a:lvl9pPr marL="3657600" algn="l" defTabSz="914400" rtl="0" eaLnBrk="1" latinLnBrk="0" hangingPunct="1">
              <a:defRPr sz="1800" kern="1200">
                <a:solidFill>
                  <a:schemeClr val="lt1"/>
                </a:solidFill>
                <a:latin typeface="+mn-lt"/>
              </a:defRPr>
            </a:lvl9pPr>
          </a:lstStyle>
          <a:p>
            <a:pPr algn="ctr"/>
            <a:endParaRPr lang="en-US">
              <a:latin typeface="Arial" panose="020B0604020202020204" pitchFamily="34" charset="0"/>
              <a:sym typeface="Arial" panose="020B0604020202020204" pitchFamily="34" charset="0"/>
            </a:endParaRPr>
          </a:p>
        </p:txBody>
      </p:sp>
      <p:pic>
        <p:nvPicPr>
          <p:cNvPr id="2" name="图片 1" descr="C:\Users\Pratheeba\Downloads\WhatsApp Image 2025-05-13 at 5.29.11 PM.jpegWhatsApp Image 2025-05-13 at 5.29.11 PM"/>
          <p:cNvPicPr>
            <a:picLocks noChangeAspect="1"/>
          </p:cNvPicPr>
          <p:nvPr>
            <p:custDataLst>
              <p:tags r:id="rId3"/>
            </p:custDataLst>
          </p:nvPr>
        </p:nvPicPr>
        <p:blipFill>
          <a:blip r:embed="rId15"/>
          <a:srcRect l="21047" t="10398" r="21750" b="5722"/>
          <a:stretch>
            <a:fillRect/>
          </a:stretch>
        </p:blipFill>
        <p:spPr>
          <a:xfrm>
            <a:off x="349885" y="605155"/>
            <a:ext cx="5170170" cy="4959350"/>
          </a:xfrm>
          <a:prstGeom prst="rect">
            <a:avLst/>
          </a:prstGeom>
          <a:ln w="9525" cap="flat" cmpd="sng" algn="ctr">
            <a:solidFill>
              <a:schemeClr val="dk1">
                <a:lumMod val="40000"/>
                <a:lumOff val="60000"/>
                <a:alpha val="50000"/>
              </a:schemeClr>
            </a:solidFill>
            <a:prstDash val="solid"/>
            <a:round/>
            <a:headEnd type="none" w="med" len="med"/>
            <a:tailEnd type="none" w="med" len="med"/>
          </a:ln>
          <a:effectLst>
            <a:glow rad="228600">
              <a:schemeClr val="accent3">
                <a:satMod val="175000"/>
                <a:alpha val="40000"/>
              </a:schemeClr>
            </a:glow>
          </a:effectLst>
        </p:spPr>
      </p:pic>
      <p:sp>
        <p:nvSpPr>
          <p:cNvPr id="4" name="矩形 3"/>
          <p:cNvSpPr/>
          <p:nvPr>
            <p:custDataLst>
              <p:tags r:id="rId4"/>
            </p:custDataLst>
          </p:nvPr>
        </p:nvSpPr>
        <p:spPr>
          <a:xfrm>
            <a:off x="6449060" y="605155"/>
            <a:ext cx="5549265" cy="6090920"/>
          </a:xfrm>
          <a:prstGeom prst="rect">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defRPr>
            </a:lvl1pPr>
            <a:lvl2pPr marL="457200" algn="l" defTabSz="914400" rtl="0" eaLnBrk="1" latinLnBrk="0" hangingPunct="1">
              <a:defRPr sz="1800" kern="1200">
                <a:solidFill>
                  <a:schemeClr val="lt1"/>
                </a:solidFill>
                <a:latin typeface="+mn-lt"/>
              </a:defRPr>
            </a:lvl2pPr>
            <a:lvl3pPr marL="914400" algn="l" defTabSz="914400" rtl="0" eaLnBrk="1" latinLnBrk="0" hangingPunct="1">
              <a:defRPr sz="1800" kern="1200">
                <a:solidFill>
                  <a:schemeClr val="lt1"/>
                </a:solidFill>
                <a:latin typeface="+mn-lt"/>
              </a:defRPr>
            </a:lvl3pPr>
            <a:lvl4pPr marL="1371600" algn="l" defTabSz="914400" rtl="0" eaLnBrk="1" latinLnBrk="0" hangingPunct="1">
              <a:defRPr sz="1800" kern="1200">
                <a:solidFill>
                  <a:schemeClr val="lt1"/>
                </a:solidFill>
                <a:latin typeface="+mn-lt"/>
              </a:defRPr>
            </a:lvl4pPr>
            <a:lvl5pPr marL="1828800" algn="l" defTabSz="914400" rtl="0" eaLnBrk="1" latinLnBrk="0" hangingPunct="1">
              <a:defRPr sz="1800" kern="1200">
                <a:solidFill>
                  <a:schemeClr val="lt1"/>
                </a:solidFill>
                <a:latin typeface="+mn-lt"/>
              </a:defRPr>
            </a:lvl5pPr>
            <a:lvl6pPr marL="2286000" algn="l" defTabSz="914400" rtl="0" eaLnBrk="1" latinLnBrk="0" hangingPunct="1">
              <a:defRPr sz="1800" kern="1200">
                <a:solidFill>
                  <a:schemeClr val="lt1"/>
                </a:solidFill>
                <a:latin typeface="+mn-lt"/>
              </a:defRPr>
            </a:lvl6pPr>
            <a:lvl7pPr marL="2743200" algn="l" defTabSz="914400" rtl="0" eaLnBrk="1" latinLnBrk="0" hangingPunct="1">
              <a:defRPr sz="1800" kern="1200">
                <a:solidFill>
                  <a:schemeClr val="lt1"/>
                </a:solidFill>
                <a:latin typeface="+mn-lt"/>
              </a:defRPr>
            </a:lvl7pPr>
            <a:lvl8pPr marL="3200400" algn="l" defTabSz="914400" rtl="0" eaLnBrk="1" latinLnBrk="0" hangingPunct="1">
              <a:defRPr sz="1800" kern="1200">
                <a:solidFill>
                  <a:schemeClr val="lt1"/>
                </a:solidFill>
                <a:latin typeface="+mn-lt"/>
              </a:defRPr>
            </a:lvl8pPr>
            <a:lvl9pPr marL="3657600" algn="l" defTabSz="914400" rtl="0" eaLnBrk="1" latinLnBrk="0" hangingPunct="1">
              <a:defRPr sz="1800" kern="1200">
                <a:solidFill>
                  <a:schemeClr val="lt1"/>
                </a:solidFill>
                <a:latin typeface="+mn-lt"/>
              </a:defRPr>
            </a:lvl9pPr>
          </a:lstStyle>
          <a:p>
            <a:pPr algn="ctr"/>
            <a:endParaRPr lang="en-US">
              <a:latin typeface="Arial" panose="020B0604020202020204" pitchFamily="34" charset="0"/>
              <a:sym typeface="Arial" panose="020B0604020202020204" pitchFamily="34" charset="0"/>
            </a:endParaRPr>
          </a:p>
        </p:txBody>
      </p:sp>
      <p:sp>
        <p:nvSpPr>
          <p:cNvPr id="6" name="任意多边形 3"/>
          <p:cNvSpPr/>
          <p:nvPr>
            <p:custDataLst>
              <p:tags r:id="rId5"/>
            </p:custDataLst>
          </p:nvPr>
        </p:nvSpPr>
        <p:spPr>
          <a:xfrm>
            <a:off x="6576060" y="757555"/>
            <a:ext cx="5283835" cy="5811520"/>
          </a:xfrm>
          <a:custGeom>
            <a:avLst/>
            <a:gdLst>
              <a:gd name="connsiteX0" fmla="*/ 11099 w 11099"/>
              <a:gd name="connsiteY0" fmla="*/ 7180 h 7180"/>
              <a:gd name="connsiteX1" fmla="*/ 0 w 11099"/>
              <a:gd name="connsiteY1" fmla="*/ 7180 h 7180"/>
              <a:gd name="connsiteX2" fmla="*/ 0 w 11099"/>
              <a:gd name="connsiteY2" fmla="*/ 0 h 7180"/>
              <a:gd name="connsiteX3" fmla="*/ 11099 w 11099"/>
              <a:gd name="connsiteY3" fmla="*/ 0 h 7180"/>
            </a:gdLst>
            <a:ahLst/>
            <a:cxnLst>
              <a:cxn ang="0">
                <a:pos x="connsiteX0" y="connsiteY0"/>
              </a:cxn>
              <a:cxn ang="0">
                <a:pos x="connsiteX1" y="connsiteY1"/>
              </a:cxn>
              <a:cxn ang="0">
                <a:pos x="connsiteX2" y="connsiteY2"/>
              </a:cxn>
              <a:cxn ang="0">
                <a:pos x="connsiteX3" y="connsiteY3"/>
              </a:cxn>
            </a:cxnLst>
            <a:rect l="l" t="t" r="r" b="b"/>
            <a:pathLst>
              <a:path w="11099" h="7180">
                <a:moveTo>
                  <a:pt x="11099" y="7180"/>
                </a:moveTo>
                <a:lnTo>
                  <a:pt x="0" y="7180"/>
                </a:lnTo>
                <a:lnTo>
                  <a:pt x="0" y="0"/>
                </a:lnTo>
                <a:lnTo>
                  <a:pt x="11099" y="0"/>
                </a:lnTo>
              </a:path>
            </a:pathLst>
          </a:custGeom>
          <a:noFill/>
          <a:ln w="28575">
            <a:solidFill>
              <a:schemeClr val="accent1">
                <a:lumMod val="40000"/>
                <a:lumOff val="60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defRPr>
            </a:lvl1pPr>
            <a:lvl2pPr marL="457200" algn="l" defTabSz="914400" rtl="0" eaLnBrk="1" latinLnBrk="0" hangingPunct="1">
              <a:defRPr sz="1800" kern="1200">
                <a:solidFill>
                  <a:schemeClr val="lt1"/>
                </a:solidFill>
                <a:latin typeface="+mn-lt"/>
              </a:defRPr>
            </a:lvl2pPr>
            <a:lvl3pPr marL="914400" algn="l" defTabSz="914400" rtl="0" eaLnBrk="1" latinLnBrk="0" hangingPunct="1">
              <a:defRPr sz="1800" kern="1200">
                <a:solidFill>
                  <a:schemeClr val="lt1"/>
                </a:solidFill>
                <a:latin typeface="+mn-lt"/>
              </a:defRPr>
            </a:lvl3pPr>
            <a:lvl4pPr marL="1371600" algn="l" defTabSz="914400" rtl="0" eaLnBrk="1" latinLnBrk="0" hangingPunct="1">
              <a:defRPr sz="1800" kern="1200">
                <a:solidFill>
                  <a:schemeClr val="lt1"/>
                </a:solidFill>
                <a:latin typeface="+mn-lt"/>
              </a:defRPr>
            </a:lvl4pPr>
            <a:lvl5pPr marL="1828800" algn="l" defTabSz="914400" rtl="0" eaLnBrk="1" latinLnBrk="0" hangingPunct="1">
              <a:defRPr sz="1800" kern="1200">
                <a:solidFill>
                  <a:schemeClr val="lt1"/>
                </a:solidFill>
                <a:latin typeface="+mn-lt"/>
              </a:defRPr>
            </a:lvl5pPr>
            <a:lvl6pPr marL="2286000" algn="l" defTabSz="914400" rtl="0" eaLnBrk="1" latinLnBrk="0" hangingPunct="1">
              <a:defRPr sz="1800" kern="1200">
                <a:solidFill>
                  <a:schemeClr val="lt1"/>
                </a:solidFill>
                <a:latin typeface="+mn-lt"/>
              </a:defRPr>
            </a:lvl6pPr>
            <a:lvl7pPr marL="2743200" algn="l" defTabSz="914400" rtl="0" eaLnBrk="1" latinLnBrk="0" hangingPunct="1">
              <a:defRPr sz="1800" kern="1200">
                <a:solidFill>
                  <a:schemeClr val="lt1"/>
                </a:solidFill>
                <a:latin typeface="+mn-lt"/>
              </a:defRPr>
            </a:lvl7pPr>
            <a:lvl8pPr marL="3200400" algn="l" defTabSz="914400" rtl="0" eaLnBrk="1" latinLnBrk="0" hangingPunct="1">
              <a:defRPr sz="1800" kern="1200">
                <a:solidFill>
                  <a:schemeClr val="lt1"/>
                </a:solidFill>
                <a:latin typeface="+mn-lt"/>
              </a:defRPr>
            </a:lvl8pPr>
            <a:lvl9pPr marL="3657600" algn="l" defTabSz="914400" rtl="0" eaLnBrk="1" latinLnBrk="0" hangingPunct="1">
              <a:defRPr sz="1800" kern="1200">
                <a:solidFill>
                  <a:schemeClr val="lt1"/>
                </a:solidFill>
                <a:latin typeface="+mn-lt"/>
              </a:defRPr>
            </a:lvl9pPr>
          </a:lstStyle>
          <a:p>
            <a:pPr algn="ctr"/>
            <a:endParaRPr lang="en-US">
              <a:latin typeface="Arial" panose="020B0604020202020204" pitchFamily="34" charset="0"/>
              <a:sym typeface="Arial" panose="020B0604020202020204" pitchFamily="34" charset="0"/>
            </a:endParaRPr>
          </a:p>
        </p:txBody>
      </p:sp>
      <p:sp>
        <p:nvSpPr>
          <p:cNvPr id="7" name="标题 6"/>
          <p:cNvSpPr>
            <a:spLocks noGrp="1"/>
          </p:cNvSpPr>
          <p:nvPr>
            <p:ph type="title"/>
            <p:custDataLst>
              <p:tags r:id="rId6"/>
            </p:custDataLst>
          </p:nvPr>
        </p:nvSpPr>
        <p:spPr>
          <a:xfrm>
            <a:off x="222885" y="79375"/>
            <a:ext cx="6317615" cy="525145"/>
          </a:xfrm>
        </p:spPr>
        <p:txBody>
          <a:bodyPr wrap="square" anchor="b" anchorCtr="0">
            <a:noAutofit/>
          </a:bodyPr>
          <a:lstStyle/>
          <a:p>
            <a:pPr algn="ctr"/>
            <a:r>
              <a:rPr lang="en-US" altLang="en-US" sz="2800" spc="0" dirty="0">
                <a:solidFill>
                  <a:schemeClr val="tx1"/>
                </a:solidFill>
              </a:rPr>
              <a:t>Module 2 – Available Buses on Route</a:t>
            </a:r>
          </a:p>
        </p:txBody>
      </p:sp>
      <p:sp>
        <p:nvSpPr>
          <p:cNvPr id="9" name="矩形 8"/>
          <p:cNvSpPr/>
          <p:nvPr>
            <p:custDataLst>
              <p:tags r:id="rId7"/>
            </p:custDataLst>
          </p:nvPr>
        </p:nvSpPr>
        <p:spPr>
          <a:xfrm>
            <a:off x="6952615" y="2578735"/>
            <a:ext cx="5045710" cy="1941830"/>
          </a:xfrm>
          <a:prstGeom prst="rect">
            <a:avLst/>
          </a:prstGeom>
          <a:ln>
            <a:noFill/>
            <a:prstDash val="sysDash"/>
          </a:ln>
        </p:spPr>
        <p:txBody>
          <a:bodyPr vert="horz" wrap="square" lIns="0" tIns="0" rIns="0" bIns="0" rtlCol="0" anchor="ctr" anchorCtr="0"/>
          <a:lstStyle/>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Table of Available</a:t>
            </a:r>
            <a:r>
              <a:rPr lang="en-US" altLang="en-US" sz="1400" b="1" dirty="0">
                <a:ln>
                  <a:noFill/>
                  <a:prstDash val="sysDot"/>
                </a:ln>
                <a:solidFill>
                  <a:srgbClr val="000000"/>
                </a:solidFill>
                <a:latin typeface="Times New Roman" panose="02020603050405020304" pitchFamily="18" charset="0"/>
                <a:cs typeface="Times New Roman" panose="02020603050405020304" pitchFamily="18" charset="0"/>
                <a:sym typeface="+mn-ea"/>
              </a:rPr>
              <a:t> </a:t>
            </a:r>
            <a:r>
              <a:rPr lang="en-US" altLang="en-US" sz="1400" dirty="0">
                <a:ln>
                  <a:noFill/>
                  <a:prstDash val="sysDot"/>
                </a:ln>
                <a:solidFill>
                  <a:schemeClr val="tx1"/>
                </a:solidFill>
                <a:latin typeface="Franklin Gothic Medium" panose="020B0603020102020204" charset="0"/>
                <a:cs typeface="Franklin Gothic Medium" panose="020B0603020102020204" charset="0"/>
                <a:sym typeface="+mn-ea"/>
              </a:rPr>
              <a:t>Buses</a:t>
            </a:r>
            <a:r>
              <a:rPr lang="en-IN" altLang="en-US" sz="1600" dirty="0">
                <a:ln>
                  <a:noFill/>
                  <a:prstDash val="sysDot"/>
                </a:ln>
                <a:solidFill>
                  <a:schemeClr val="tx1"/>
                </a:solidFill>
                <a:latin typeface="Franklin Gothic Medium" panose="020B0603020102020204" charset="0"/>
                <a:cs typeface="Franklin Gothic Medium" panose="020B0603020102020204" charset="0"/>
                <a:sym typeface="+mn-ea"/>
              </a:rPr>
              <a:t> </a:t>
            </a:r>
            <a:r>
              <a:rPr lang="en-IN" altLang="en-US" sz="1400" dirty="0">
                <a:ln>
                  <a:noFill/>
                  <a:prstDash val="sysDot"/>
                </a:ln>
                <a:solidFill>
                  <a:srgbClr val="000000"/>
                </a:solidFill>
                <a:latin typeface="Franklin Gothic Medium" panose="020B0603020102020204" charset="0"/>
                <a:cs typeface="Franklin Gothic Medium" panose="020B0603020102020204" charset="0"/>
                <a:sym typeface="+mn-ea"/>
              </a:rPr>
              <a:t>with below details</a:t>
            </a:r>
          </a:p>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Bus ID</a:t>
            </a:r>
          </a:p>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Current Stop</a:t>
            </a:r>
          </a:p>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Arrival Time</a:t>
            </a:r>
          </a:p>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Time Left</a:t>
            </a:r>
          </a:p>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Action</a:t>
            </a:r>
          </a:p>
        </p:txBody>
      </p:sp>
      <p:sp>
        <p:nvSpPr>
          <p:cNvPr id="10" name="矩形 9"/>
          <p:cNvSpPr/>
          <p:nvPr>
            <p:custDataLst>
              <p:tags r:id="rId8"/>
            </p:custDataLst>
          </p:nvPr>
        </p:nvSpPr>
        <p:spPr>
          <a:xfrm>
            <a:off x="6761480" y="1449688"/>
            <a:ext cx="5045763" cy="311217"/>
          </a:xfrm>
          <a:prstGeom prst="rect">
            <a:avLst/>
          </a:prstGeom>
          <a:ln>
            <a:noFill/>
            <a:prstDash val="sysDash"/>
          </a:ln>
        </p:spPr>
        <p:txBody>
          <a:bodyPr vert="horz" wrap="square" lIns="0" tIns="0" rIns="0" bIns="0" rtlCol="0" anchor="ctr" anchorCtr="0">
            <a:normAutofit/>
          </a:bodyPr>
          <a:lstStyle/>
          <a:p>
            <a:pPr>
              <a:spcBef>
                <a:spcPct val="0"/>
              </a:spcBef>
              <a:spcAft>
                <a:spcPct val="0"/>
              </a:spcAft>
            </a:pPr>
            <a:r>
              <a:rPr lang="en-US" altLang="en-US" b="1" dirty="0">
                <a:ln>
                  <a:noFill/>
                  <a:prstDash val="sysDot"/>
                </a:ln>
                <a:solidFill>
                  <a:schemeClr val="accent2">
                    <a:lumMod val="50000"/>
                  </a:schemeClr>
                </a:solidFill>
                <a:latin typeface="+mj-lt"/>
                <a:sym typeface="+mn-ea"/>
              </a:rPr>
              <a:t>Input</a:t>
            </a:r>
          </a:p>
        </p:txBody>
      </p:sp>
      <p:sp>
        <p:nvSpPr>
          <p:cNvPr id="11" name="矩形 10"/>
          <p:cNvSpPr/>
          <p:nvPr>
            <p:custDataLst>
              <p:tags r:id="rId9"/>
            </p:custDataLst>
          </p:nvPr>
        </p:nvSpPr>
        <p:spPr>
          <a:xfrm>
            <a:off x="6952477" y="1839084"/>
            <a:ext cx="5045950" cy="287085"/>
          </a:xfrm>
          <a:prstGeom prst="rect">
            <a:avLst/>
          </a:prstGeom>
          <a:ln>
            <a:noFill/>
            <a:prstDash val="sysDash"/>
          </a:ln>
        </p:spPr>
        <p:txBody>
          <a:bodyPr vert="horz" wrap="square" lIns="0" tIns="0" rIns="0" bIns="0" rtlCol="0" anchor="ctr" anchorCtr="0">
            <a:normAutofit lnSpcReduction="20000"/>
          </a:bodyPr>
          <a:lstStyle/>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User selects start  and destination stops</a:t>
            </a:r>
          </a:p>
        </p:txBody>
      </p:sp>
      <p:sp>
        <p:nvSpPr>
          <p:cNvPr id="12" name="矩形 11"/>
          <p:cNvSpPr/>
          <p:nvPr>
            <p:custDataLst>
              <p:tags r:id="rId10"/>
            </p:custDataLst>
          </p:nvPr>
        </p:nvSpPr>
        <p:spPr>
          <a:xfrm>
            <a:off x="6761480" y="2267503"/>
            <a:ext cx="5045763" cy="310911"/>
          </a:xfrm>
          <a:prstGeom prst="rect">
            <a:avLst/>
          </a:prstGeom>
          <a:ln>
            <a:noFill/>
            <a:prstDash val="sysDash"/>
          </a:ln>
        </p:spPr>
        <p:txBody>
          <a:bodyPr vert="horz" wrap="square" lIns="0" tIns="0" rIns="0" bIns="0" rtlCol="0" anchor="ctr" anchorCtr="0">
            <a:normAutofit/>
          </a:bodyPr>
          <a:lstStyle/>
          <a:p>
            <a:pPr>
              <a:spcBef>
                <a:spcPct val="0"/>
              </a:spcBef>
              <a:spcAft>
                <a:spcPct val="0"/>
              </a:spcAft>
            </a:pPr>
            <a:r>
              <a:rPr lang="en-US" altLang="en-US" b="1" dirty="0">
                <a:ln>
                  <a:noFill/>
                  <a:prstDash val="sysDot"/>
                </a:ln>
                <a:solidFill>
                  <a:schemeClr val="accent2">
                    <a:lumMod val="50000"/>
                  </a:schemeClr>
                </a:solidFill>
                <a:latin typeface="+mj-lt"/>
                <a:sym typeface="+mn-ea"/>
              </a:rPr>
              <a:t>System Output:</a:t>
            </a:r>
          </a:p>
        </p:txBody>
      </p:sp>
      <p:sp>
        <p:nvSpPr>
          <p:cNvPr id="13" name="矩形 12"/>
          <p:cNvSpPr/>
          <p:nvPr>
            <p:custDataLst>
              <p:tags r:id="rId11"/>
            </p:custDataLst>
          </p:nvPr>
        </p:nvSpPr>
        <p:spPr>
          <a:xfrm>
            <a:off x="6965177" y="5115234"/>
            <a:ext cx="5045950" cy="1175076"/>
          </a:xfrm>
          <a:prstGeom prst="rect">
            <a:avLst/>
          </a:prstGeom>
          <a:ln>
            <a:noFill/>
            <a:prstDash val="sysDash"/>
          </a:ln>
        </p:spPr>
        <p:txBody>
          <a:bodyPr vert="horz" wrap="square" lIns="0" tIns="0" rIns="0" bIns="0" rtlCol="0" anchor="ctr" anchorCtr="0"/>
          <a:lstStyle/>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Opens a progress visualization:</a:t>
            </a:r>
          </a:p>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Stops as checkpoints (blue = current, green = user’s stop, </a:t>
            </a:r>
          </a:p>
          <a:p>
            <a:pPr indent="0">
              <a:lnSpc>
                <a:spcPct val="150000"/>
              </a:lnSpc>
              <a:spcBef>
                <a:spcPct val="0"/>
              </a:spcBef>
              <a:spcAft>
                <a:spcPct val="0"/>
              </a:spcAft>
              <a:buFont typeface="Wingdings" panose="05000000000000000000" charset="0"/>
              <a:buNone/>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red = destination).</a:t>
            </a:r>
          </a:p>
          <a:p>
            <a:pPr marL="57150" indent="-285750">
              <a:lnSpc>
                <a:spcPct val="150000"/>
              </a:lnSpc>
              <a:spcBef>
                <a:spcPct val="0"/>
              </a:spcBef>
              <a:spcAft>
                <a:spcPct val="0"/>
              </a:spcAft>
              <a:buFont typeface="Wingdings" panose="05000000000000000000" charset="0"/>
              <a:buChar char="Ø"/>
            </a:pPr>
            <a:r>
              <a:rPr lang="en-US" altLang="en-US" sz="1400" dirty="0">
                <a:ln>
                  <a:noFill/>
                  <a:prstDash val="sysDot"/>
                </a:ln>
                <a:solidFill>
                  <a:srgbClr val="000000"/>
                </a:solidFill>
                <a:latin typeface="Franklin Gothic Medium" panose="020B0603020102020204" charset="0"/>
                <a:cs typeface="Franklin Gothic Medium" panose="020B0603020102020204" charset="0"/>
                <a:sym typeface="+mn-ea"/>
              </a:rPr>
              <a:t>ETA for each upcoming stop.</a:t>
            </a:r>
          </a:p>
        </p:txBody>
      </p:sp>
      <p:sp>
        <p:nvSpPr>
          <p:cNvPr id="14" name="矩形 13"/>
          <p:cNvSpPr/>
          <p:nvPr>
            <p:custDataLst>
              <p:tags r:id="rId12"/>
            </p:custDataLst>
          </p:nvPr>
        </p:nvSpPr>
        <p:spPr>
          <a:xfrm>
            <a:off x="6761480" y="4721476"/>
            <a:ext cx="5045763" cy="310911"/>
          </a:xfrm>
          <a:prstGeom prst="rect">
            <a:avLst/>
          </a:prstGeom>
          <a:ln>
            <a:noFill/>
            <a:prstDash val="sysDash"/>
          </a:ln>
        </p:spPr>
        <p:txBody>
          <a:bodyPr vert="horz" wrap="square" lIns="0" tIns="0" rIns="0" bIns="0" rtlCol="0" anchor="ctr" anchorCtr="0">
            <a:normAutofit/>
          </a:bodyPr>
          <a:lstStyle/>
          <a:p>
            <a:pPr>
              <a:spcBef>
                <a:spcPct val="0"/>
              </a:spcBef>
              <a:spcAft>
                <a:spcPct val="0"/>
              </a:spcAft>
            </a:pPr>
            <a:r>
              <a:rPr lang="en-US" altLang="en-US" b="1" dirty="0">
                <a:ln>
                  <a:noFill/>
                  <a:prstDash val="sysDot"/>
                </a:ln>
                <a:solidFill>
                  <a:schemeClr val="accent2">
                    <a:lumMod val="50000"/>
                  </a:schemeClr>
                </a:solidFill>
                <a:latin typeface="+mj-lt"/>
                <a:sym typeface="+mn-ea"/>
              </a:rPr>
              <a:t>View Details:</a:t>
            </a:r>
          </a:p>
        </p:txBody>
      </p:sp>
      <p:sp>
        <p:nvSpPr>
          <p:cNvPr id="17" name="Text Box 16"/>
          <p:cNvSpPr txBox="1"/>
          <p:nvPr/>
        </p:nvSpPr>
        <p:spPr>
          <a:xfrm>
            <a:off x="6761480" y="1003300"/>
            <a:ext cx="4064000" cy="368300"/>
          </a:xfrm>
          <a:prstGeom prst="rect">
            <a:avLst/>
          </a:prstGeom>
          <a:noFill/>
        </p:spPr>
        <p:txBody>
          <a:bodyPr wrap="square" rtlCol="0">
            <a:spAutoFit/>
          </a:bodyPr>
          <a:lstStyle/>
          <a:p>
            <a:r>
              <a:rPr lang="en-US" altLang="en-US">
                <a:latin typeface="Franklin Gothic Medium" panose="020B0603020102020204" charset="0"/>
                <a:cs typeface="Franklin Gothic Medium" panose="020B0603020102020204" charset="0"/>
              </a:rPr>
              <a:t>Multi-Bus Tracking for Your Journey</a:t>
            </a:r>
          </a:p>
        </p:txBody>
      </p:sp>
      <p:grpSp>
        <p:nvGrpSpPr>
          <p:cNvPr id="197" name="组合 196"/>
          <p:cNvGrpSpPr/>
          <p:nvPr/>
        </p:nvGrpSpPr>
        <p:grpSpPr>
          <a:xfrm>
            <a:off x="222885" y="5682615"/>
            <a:ext cx="4838065" cy="1013478"/>
            <a:chOff x="1783962" y="1151818"/>
            <a:chExt cx="3790500" cy="1013403"/>
          </a:xfrm>
          <a:solidFill>
            <a:schemeClr val="accent3">
              <a:lumMod val="75000"/>
              <a:alpha val="44000"/>
            </a:schemeClr>
          </a:solidFill>
        </p:grpSpPr>
        <p:sp>
          <p:nvSpPr>
            <p:cNvPr id="198" name="文本框 197"/>
            <p:cNvSpPr txBox="1"/>
            <p:nvPr/>
          </p:nvSpPr>
          <p:spPr>
            <a:xfrm>
              <a:off x="1784927" y="1151818"/>
              <a:ext cx="3789535" cy="460341"/>
            </a:xfrm>
            <a:prstGeom prst="rect">
              <a:avLst/>
            </a:prstGeom>
            <a:grpFill/>
          </p:spPr>
          <p:txBody>
            <a:bodyPr wrap="square">
              <a:spAutoFit/>
            </a:bodyPr>
            <a:lstStyle/>
            <a:p>
              <a:r>
                <a:rPr lang="en-US" altLang="en-US" sz="2400" b="1" dirty="0">
                  <a:solidFill>
                    <a:schemeClr val="accent2">
                      <a:lumMod val="50000"/>
                    </a:schemeClr>
                  </a:solidFill>
                  <a:latin typeface="+mj-lt"/>
                </a:rPr>
                <a:t>Key Features:</a:t>
              </a:r>
            </a:p>
          </p:txBody>
        </p:sp>
        <p:sp>
          <p:nvSpPr>
            <p:cNvPr id="199" name="矩形 198"/>
            <p:cNvSpPr/>
            <p:nvPr/>
          </p:nvSpPr>
          <p:spPr>
            <a:xfrm>
              <a:off x="1783962" y="1612177"/>
              <a:ext cx="3790500" cy="553044"/>
            </a:xfrm>
            <a:prstGeom prst="rect">
              <a:avLst/>
            </a:prstGeom>
            <a:grpFill/>
          </p:spPr>
          <p:txBody>
            <a:bodyPr wrap="square">
              <a:spAutoFit/>
            </a:bodyPr>
            <a:lstStyle/>
            <a:p>
              <a:pPr>
                <a:lnSpc>
                  <a:spcPts val="1800"/>
                </a:lnSpc>
              </a:pPr>
              <a:r>
                <a:rPr lang="en-US" altLang="en-US" sz="1600" dirty="0">
                  <a:solidFill>
                    <a:schemeClr val="tx1"/>
                  </a:solidFill>
                  <a:latin typeface="Times New Roman" panose="02020603050405020304" pitchFamily="18" charset="0"/>
                  <a:cs typeface="Times New Roman" panose="02020603050405020304" pitchFamily="18" charset="0"/>
                </a:rPr>
                <a:t>✅ Comparative Analysis: Users pick the fastest option.</a:t>
              </a:r>
            </a:p>
            <a:p>
              <a:pPr>
                <a:lnSpc>
                  <a:spcPts val="1800"/>
                </a:lnSpc>
              </a:pPr>
              <a:r>
                <a:rPr lang="en-US" altLang="en-US" sz="1600" dirty="0">
                  <a:solidFill>
                    <a:schemeClr val="tx1"/>
                  </a:solidFill>
                  <a:latin typeface="Times New Roman" panose="02020603050405020304" pitchFamily="18" charset="0"/>
                  <a:cs typeface="Times New Roman" panose="02020603050405020304" pitchFamily="18" charset="0"/>
                </a:rPr>
                <a:t>✅ Transparency: Clear ETAs for all relevant buses.</a:t>
              </a:r>
            </a:p>
          </p:txBody>
        </p:sp>
      </p:gr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8" name="矩形 7"/>
          <p:cNvSpPr/>
          <p:nvPr>
            <p:custDataLst>
              <p:tags r:id="rId2"/>
            </p:custDataLst>
          </p:nvPr>
        </p:nvSpPr>
        <p:spPr>
          <a:xfrm>
            <a:off x="4544060" y="1323340"/>
            <a:ext cx="515620" cy="1078865"/>
          </a:xfrm>
          <a:prstGeom prst="rect">
            <a:avLst/>
          </a:prstGeom>
          <a:solidFill>
            <a:schemeClr val="accent2">
              <a:lumMod val="5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矩形 8"/>
          <p:cNvSpPr/>
          <p:nvPr>
            <p:custDataLst>
              <p:tags r:id="rId3"/>
            </p:custDataLst>
          </p:nvPr>
        </p:nvSpPr>
        <p:spPr>
          <a:xfrm>
            <a:off x="727582" y="3656591"/>
            <a:ext cx="2217218" cy="2340478"/>
          </a:xfrm>
          <a:prstGeom prst="rect">
            <a:avLst/>
          </a:prstGeom>
          <a:noFill/>
          <a:ln w="19050">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图片 18" descr="C:\Users\Pratheeba\Downloads\WhatsApp Image 2025-05-13 at 5.29.13 PM.jpegWhatsApp Image 2025-05-13 at 5.29.13 PM"/>
          <p:cNvPicPr>
            <a:picLocks noChangeAspect="1"/>
          </p:cNvPicPr>
          <p:nvPr>
            <p:custDataLst>
              <p:tags r:id="rId4"/>
            </p:custDataLst>
          </p:nvPr>
        </p:nvPicPr>
        <p:blipFill rotWithShape="1">
          <a:blip r:embed="rId16"/>
          <a:srcRect t="487" b="-446"/>
          <a:stretch>
            <a:fillRect/>
          </a:stretch>
        </p:blipFill>
        <p:spPr>
          <a:xfrm>
            <a:off x="1133475" y="1323340"/>
            <a:ext cx="3475990" cy="5267325"/>
          </a:xfrm>
          <a:custGeom>
            <a:avLst/>
            <a:gdLst>
              <a:gd name="connsiteX0" fmla="*/ 0 w 3823547"/>
              <a:gd name="connsiteY0" fmla="*/ 0 h 4347652"/>
              <a:gd name="connsiteX1" fmla="*/ 3823547 w 3823547"/>
              <a:gd name="connsiteY1" fmla="*/ 0 h 4347652"/>
              <a:gd name="connsiteX2" fmla="*/ 3823547 w 3823547"/>
              <a:gd name="connsiteY2" fmla="*/ 4347652 h 4347652"/>
              <a:gd name="connsiteX3" fmla="*/ 0 w 3823547"/>
              <a:gd name="connsiteY3" fmla="*/ 4347652 h 4347652"/>
            </a:gdLst>
            <a:ahLst/>
            <a:cxnLst>
              <a:cxn ang="0">
                <a:pos x="connsiteX0" y="connsiteY0"/>
              </a:cxn>
              <a:cxn ang="0">
                <a:pos x="connsiteX1" y="connsiteY1"/>
              </a:cxn>
              <a:cxn ang="0">
                <a:pos x="connsiteX2" y="connsiteY2"/>
              </a:cxn>
              <a:cxn ang="0">
                <a:pos x="connsiteX3" y="connsiteY3"/>
              </a:cxn>
            </a:cxnLst>
            <a:rect l="l" t="t" r="r" b="b"/>
            <a:pathLst>
              <a:path w="3823547" h="4347652">
                <a:moveTo>
                  <a:pt x="0" y="0"/>
                </a:moveTo>
                <a:lnTo>
                  <a:pt x="3823547" y="0"/>
                </a:lnTo>
                <a:lnTo>
                  <a:pt x="3823547" y="4347652"/>
                </a:lnTo>
                <a:lnTo>
                  <a:pt x="0" y="4347652"/>
                </a:lnTo>
                <a:close/>
              </a:path>
            </a:pathLst>
          </a:custGeom>
          <a:ln w="9525" cap="flat" cmpd="sng" algn="ctr">
            <a:solidFill>
              <a:schemeClr val="dk1">
                <a:lumMod val="40000"/>
                <a:lumOff val="60000"/>
                <a:alpha val="50000"/>
              </a:schemeClr>
            </a:solidFill>
            <a:prstDash val="solid"/>
            <a:round/>
            <a:headEnd type="none" w="med" len="med"/>
            <a:tailEnd type="none" w="med" len="med"/>
          </a:ln>
          <a:effectLst>
            <a:outerShdw blurRad="50800" dist="38100" dir="2700000" algn="tl" rotWithShape="0">
              <a:prstClr val="black">
                <a:alpha val="40000"/>
              </a:prstClr>
            </a:outerShdw>
          </a:effectLst>
        </p:spPr>
      </p:pic>
      <p:sp>
        <p:nvSpPr>
          <p:cNvPr id="6" name="标题 5"/>
          <p:cNvSpPr>
            <a:spLocks noGrp="1"/>
          </p:cNvSpPr>
          <p:nvPr>
            <p:ph type="title"/>
            <p:custDataLst>
              <p:tags r:id="rId5"/>
            </p:custDataLst>
          </p:nvPr>
        </p:nvSpPr>
        <p:spPr>
          <a:xfrm>
            <a:off x="838200" y="317500"/>
            <a:ext cx="9267190" cy="910590"/>
          </a:xfrm>
        </p:spPr>
        <p:txBody>
          <a:bodyPr wrap="square">
            <a:normAutofit/>
          </a:bodyPr>
          <a:lstStyle/>
          <a:p>
            <a:r>
              <a:rPr lang="en-US" altLang="en-US" spc="0" dirty="0"/>
              <a:t>How Location Tracking Works</a:t>
            </a:r>
          </a:p>
        </p:txBody>
      </p:sp>
      <p:sp>
        <p:nvSpPr>
          <p:cNvPr id="2" name="矩形 1"/>
          <p:cNvSpPr/>
          <p:nvPr>
            <p:custDataLst>
              <p:tags r:id="rId6"/>
            </p:custDataLst>
          </p:nvPr>
        </p:nvSpPr>
        <p:spPr>
          <a:xfrm>
            <a:off x="5719445" y="1711960"/>
            <a:ext cx="6115050" cy="635635"/>
          </a:xfrm>
          <a:prstGeom prst="rect">
            <a:avLst/>
          </a:prstGeom>
          <a:solidFill>
            <a:schemeClr val="accent3">
              <a:lumMod val="75000"/>
              <a:alpha val="50000"/>
            </a:schemeClr>
          </a:solidFill>
          <a:ln w="3175">
            <a:noFill/>
          </a:ln>
        </p:spPr>
        <p:txBody>
          <a:bodyPr wrap="square" lIns="0" tIns="0" rIns="0" bIns="0" rtlCol="0" anchor="t" anchorCtr="0">
            <a:normAutofit lnSpcReduction="10000"/>
          </a:bodyPr>
          <a:lstStyle/>
          <a:p>
            <a:pPr marL="285750" indent="-285750" algn="just">
              <a:lnSpc>
                <a:spcPct val="150000"/>
              </a:lnSpc>
              <a:spcBef>
                <a:spcPct val="0"/>
              </a:spcBef>
              <a:spcAft>
                <a:spcPct val="0"/>
              </a:spcAft>
              <a:buFont typeface="Arial" panose="020B0604020202020204" pitchFamily="34" charset="0"/>
              <a:buChar char="•"/>
            </a:pPr>
            <a:r>
              <a:rPr lang="en-US" altLang="en-US" sz="1400" dirty="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Continuously pulls live coordinates (lat, lng, speed) from Firebase every 5 seconds</a:t>
            </a:r>
          </a:p>
        </p:txBody>
      </p:sp>
      <p:sp>
        <p:nvSpPr>
          <p:cNvPr id="12" name="矩形 11"/>
          <p:cNvSpPr/>
          <p:nvPr>
            <p:custDataLst>
              <p:tags r:id="rId7"/>
            </p:custDataLst>
          </p:nvPr>
        </p:nvSpPr>
        <p:spPr>
          <a:xfrm>
            <a:off x="5469190" y="1406933"/>
            <a:ext cx="5256675" cy="301437"/>
          </a:xfrm>
          <a:prstGeom prst="rect">
            <a:avLst/>
          </a:prstGeom>
          <a:noFill/>
        </p:spPr>
        <p:txBody>
          <a:bodyPr wrap="square" lIns="0" tIns="0" rIns="0" bIns="0" rtlCol="0" anchor="b">
            <a:normAutofit/>
          </a:bodyPr>
          <a:lstStyle/>
          <a:p>
            <a:pPr marL="285750" indent="-285750">
              <a:spcBef>
                <a:spcPct val="0"/>
              </a:spcBef>
              <a:spcAft>
                <a:spcPct val="0"/>
              </a:spcAft>
              <a:buClr>
                <a:schemeClr val="accent1"/>
              </a:buClr>
              <a:buSzPct val="70000"/>
              <a:buFont typeface="Wingdings" panose="05000000000000000000" pitchFamily="2" charset="2"/>
              <a:buChar char="n"/>
            </a:pPr>
            <a:r>
              <a:rPr lang="en-US" altLang="en-US" sz="1600" b="1">
                <a:solidFill>
                  <a:schemeClr val="accent2">
                    <a:lumMod val="50000"/>
                  </a:schemeClr>
                </a:solidFill>
                <a:latin typeface="+mj-lt"/>
              </a:rPr>
              <a:t>GPS Data Fetch</a:t>
            </a:r>
          </a:p>
        </p:txBody>
      </p:sp>
      <p:sp>
        <p:nvSpPr>
          <p:cNvPr id="13" name="矩形 12"/>
          <p:cNvSpPr/>
          <p:nvPr>
            <p:custDataLst>
              <p:tags r:id="rId8"/>
            </p:custDataLst>
          </p:nvPr>
        </p:nvSpPr>
        <p:spPr>
          <a:xfrm>
            <a:off x="5720080" y="2818765"/>
            <a:ext cx="6114415" cy="688975"/>
          </a:xfrm>
          <a:prstGeom prst="rect">
            <a:avLst/>
          </a:prstGeom>
          <a:solidFill>
            <a:schemeClr val="accent3">
              <a:lumMod val="75000"/>
              <a:alpha val="50000"/>
            </a:schemeClr>
          </a:solidFill>
          <a:ln>
            <a:noFill/>
          </a:ln>
        </p:spPr>
        <p:txBody>
          <a:bodyPr wrap="square" lIns="0" tIns="0" rIns="0" bIns="0" rtlCol="0" anchor="t" anchorCtr="0">
            <a:noAutofit/>
          </a:bodyPr>
          <a:lstStyle/>
          <a:p>
            <a:pPr marL="171450" indent="-171450">
              <a:lnSpc>
                <a:spcPct val="150000"/>
              </a:lnSpc>
              <a:spcBef>
                <a:spcPct val="0"/>
              </a:spcBef>
              <a:spcAft>
                <a:spcPct val="0"/>
              </a:spcAft>
              <a:buFont typeface="Arial" panose="020B0604020202020204" pitchFamily="34" charset="0"/>
              <a:buChar char="•"/>
            </a:pPr>
            <a:r>
              <a:rPr lang="en-US"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For each known bus stop:</a:t>
            </a:r>
            <a:r>
              <a:rPr lang="en-IN"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 </a:t>
            </a:r>
            <a:r>
              <a:rPr lang="en-US"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Computes the straight-line distance (Haversine formula) between the bus’s GPS location and the stop’s coordinates</a:t>
            </a:r>
          </a:p>
        </p:txBody>
      </p:sp>
      <p:sp>
        <p:nvSpPr>
          <p:cNvPr id="17" name="矩形 16"/>
          <p:cNvSpPr/>
          <p:nvPr>
            <p:custDataLst>
              <p:tags r:id="rId9"/>
            </p:custDataLst>
          </p:nvPr>
        </p:nvSpPr>
        <p:spPr>
          <a:xfrm>
            <a:off x="5469190" y="2482246"/>
            <a:ext cx="5256675" cy="301437"/>
          </a:xfrm>
          <a:prstGeom prst="rect">
            <a:avLst/>
          </a:prstGeom>
          <a:noFill/>
        </p:spPr>
        <p:txBody>
          <a:bodyPr wrap="square" lIns="0" tIns="0" rIns="0" bIns="0" rtlCol="0" anchor="b">
            <a:normAutofit/>
          </a:bodyPr>
          <a:lstStyle/>
          <a:p>
            <a:pPr marL="285750" indent="-285750">
              <a:spcBef>
                <a:spcPct val="0"/>
              </a:spcBef>
              <a:spcAft>
                <a:spcPct val="0"/>
              </a:spcAft>
              <a:buClr>
                <a:schemeClr val="accent1"/>
              </a:buClr>
              <a:buSzPct val="70000"/>
              <a:buFont typeface="Wingdings" panose="05000000000000000000" pitchFamily="2" charset="2"/>
              <a:buChar char="n"/>
            </a:pPr>
            <a:r>
              <a:rPr lang="en-US" altLang="en-US" sz="1600" b="1">
                <a:solidFill>
                  <a:schemeClr val="accent2">
                    <a:lumMod val="50000"/>
                  </a:schemeClr>
                </a:solidFill>
                <a:latin typeface="+mj-lt"/>
              </a:rPr>
              <a:t>Distance Calculation</a:t>
            </a:r>
          </a:p>
        </p:txBody>
      </p:sp>
      <p:sp>
        <p:nvSpPr>
          <p:cNvPr id="18" name="矩形 17"/>
          <p:cNvSpPr/>
          <p:nvPr>
            <p:custDataLst>
              <p:tags r:id="rId10"/>
            </p:custDataLst>
          </p:nvPr>
        </p:nvSpPr>
        <p:spPr>
          <a:xfrm>
            <a:off x="5719445" y="4088765"/>
            <a:ext cx="6115050" cy="993140"/>
          </a:xfrm>
          <a:prstGeom prst="rect">
            <a:avLst/>
          </a:prstGeom>
          <a:solidFill>
            <a:schemeClr val="accent3">
              <a:lumMod val="75000"/>
              <a:alpha val="50000"/>
            </a:schemeClr>
          </a:solidFill>
          <a:ln w="6350">
            <a:noFill/>
          </a:ln>
        </p:spPr>
        <p:txBody>
          <a:bodyPr wrap="square" lIns="0" tIns="0" rIns="0" bIns="0" rtlCol="0" anchor="t" anchorCtr="0"/>
          <a:lstStyle/>
          <a:p>
            <a:pPr marL="171450" indent="-171450">
              <a:lnSpc>
                <a:spcPct val="150000"/>
              </a:lnSpc>
              <a:spcBef>
                <a:spcPct val="0"/>
              </a:spcBef>
              <a:spcAft>
                <a:spcPct val="0"/>
              </a:spcAft>
              <a:buFont typeface="Arial" panose="020B0604020202020204" pitchFamily="34" charset="0"/>
              <a:buChar char="•"/>
            </a:pPr>
            <a:r>
              <a:rPr lang="en-US"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If the calculated distance is &lt;200 meters:</a:t>
            </a:r>
            <a:r>
              <a:rPr lang="en-IN"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 </a:t>
            </a:r>
            <a:r>
              <a:rPr lang="en-US"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The system marks this stop as the bus’s current stop.</a:t>
            </a:r>
          </a:p>
          <a:p>
            <a:pPr marL="171450" indent="-171450">
              <a:lnSpc>
                <a:spcPct val="150000"/>
              </a:lnSpc>
              <a:spcBef>
                <a:spcPct val="0"/>
              </a:spcBef>
              <a:spcAft>
                <a:spcPct val="0"/>
              </a:spcAft>
              <a:buFont typeface="Arial" panose="020B0604020202020204" pitchFamily="34" charset="0"/>
              <a:buChar char="•"/>
            </a:pPr>
            <a:r>
              <a:rPr lang="en-US"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Updates the database to reflect the bus’s new position.</a:t>
            </a:r>
          </a:p>
        </p:txBody>
      </p:sp>
      <p:sp>
        <p:nvSpPr>
          <p:cNvPr id="20" name="矩形 19"/>
          <p:cNvSpPr/>
          <p:nvPr>
            <p:custDataLst>
              <p:tags r:id="rId11"/>
            </p:custDataLst>
          </p:nvPr>
        </p:nvSpPr>
        <p:spPr>
          <a:xfrm>
            <a:off x="5469150" y="3682878"/>
            <a:ext cx="5256675" cy="301437"/>
          </a:xfrm>
          <a:prstGeom prst="rect">
            <a:avLst/>
          </a:prstGeom>
          <a:noFill/>
        </p:spPr>
        <p:txBody>
          <a:bodyPr wrap="square" lIns="0" tIns="0" rIns="0" bIns="0" rtlCol="0" anchor="b">
            <a:normAutofit/>
          </a:bodyPr>
          <a:lstStyle/>
          <a:p>
            <a:pPr marL="285750" indent="-285750">
              <a:spcBef>
                <a:spcPct val="0"/>
              </a:spcBef>
              <a:spcAft>
                <a:spcPct val="0"/>
              </a:spcAft>
              <a:buClr>
                <a:schemeClr val="accent1"/>
              </a:buClr>
              <a:buSzPct val="70000"/>
              <a:buFont typeface="Wingdings" panose="05000000000000000000" pitchFamily="2" charset="2"/>
              <a:buChar char="n"/>
            </a:pPr>
            <a:r>
              <a:rPr lang="en-US" altLang="en-US" sz="1600" b="1">
                <a:solidFill>
                  <a:schemeClr val="accent2">
                    <a:lumMod val="50000"/>
                  </a:schemeClr>
                </a:solidFill>
                <a:latin typeface="+mj-lt"/>
              </a:rPr>
              <a:t>Stop Detection</a:t>
            </a:r>
          </a:p>
        </p:txBody>
      </p:sp>
      <p:sp>
        <p:nvSpPr>
          <p:cNvPr id="21" name="矩形 20"/>
          <p:cNvSpPr/>
          <p:nvPr>
            <p:custDataLst>
              <p:tags r:id="rId12"/>
            </p:custDataLst>
          </p:nvPr>
        </p:nvSpPr>
        <p:spPr>
          <a:xfrm>
            <a:off x="5720080" y="5663565"/>
            <a:ext cx="6113780" cy="662940"/>
          </a:xfrm>
          <a:prstGeom prst="rect">
            <a:avLst/>
          </a:prstGeom>
          <a:solidFill>
            <a:schemeClr val="accent3">
              <a:lumMod val="75000"/>
              <a:alpha val="50000"/>
            </a:schemeClr>
          </a:solidFill>
          <a:ln>
            <a:noFill/>
          </a:ln>
        </p:spPr>
        <p:txBody>
          <a:bodyPr wrap="square" lIns="0" tIns="0" rIns="0" bIns="0" rtlCol="0" anchor="t" anchorCtr="0"/>
          <a:lstStyle/>
          <a:p>
            <a:pPr>
              <a:lnSpc>
                <a:spcPct val="150000"/>
              </a:lnSpc>
              <a:spcBef>
                <a:spcPct val="0"/>
              </a:spcBef>
              <a:spcAft>
                <a:spcPct val="0"/>
              </a:spcAft>
            </a:pPr>
            <a:r>
              <a:rPr lang="en-US"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 Threshold-Based: 200m ensures buses are only "arrived" when close enough.</a:t>
            </a:r>
          </a:p>
          <a:p>
            <a:pPr>
              <a:lnSpc>
                <a:spcPct val="150000"/>
              </a:lnSpc>
              <a:spcBef>
                <a:spcPct val="0"/>
              </a:spcBef>
              <a:spcAft>
                <a:spcPct val="0"/>
              </a:spcAft>
            </a:pPr>
            <a:r>
              <a:rPr lang="en-US"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rPr>
              <a:t>✅ Background Processing: Runs in parallel without disrupting user experience.</a:t>
            </a:r>
          </a:p>
          <a:p>
            <a:pPr>
              <a:lnSpc>
                <a:spcPct val="150000"/>
              </a:lnSpc>
              <a:spcBef>
                <a:spcPct val="0"/>
              </a:spcBef>
              <a:spcAft>
                <a:spcPct val="0"/>
              </a:spcAft>
            </a:pPr>
            <a:endParaRPr lang="en-US"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50000"/>
              </a:lnSpc>
              <a:spcBef>
                <a:spcPct val="0"/>
              </a:spcBef>
              <a:spcAft>
                <a:spcPct val="0"/>
              </a:spcAft>
            </a:pPr>
            <a:endParaRPr lang="en-US" altLang="en-US" sz="1400">
              <a:ln>
                <a:noFill/>
                <a:prstDash val="sysDot"/>
              </a:ln>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23" name="矩形 22"/>
          <p:cNvSpPr/>
          <p:nvPr>
            <p:custDataLst>
              <p:tags r:id="rId13"/>
            </p:custDataLst>
          </p:nvPr>
        </p:nvSpPr>
        <p:spPr>
          <a:xfrm>
            <a:off x="5469190" y="5277846"/>
            <a:ext cx="5256675" cy="301437"/>
          </a:xfrm>
          <a:prstGeom prst="rect">
            <a:avLst/>
          </a:prstGeom>
          <a:noFill/>
        </p:spPr>
        <p:txBody>
          <a:bodyPr wrap="square" lIns="0" tIns="0" rIns="0" bIns="0" rtlCol="0" anchor="b">
            <a:normAutofit/>
          </a:bodyPr>
          <a:lstStyle/>
          <a:p>
            <a:pPr marL="285750" indent="-285750">
              <a:spcBef>
                <a:spcPct val="0"/>
              </a:spcBef>
              <a:spcAft>
                <a:spcPct val="0"/>
              </a:spcAft>
              <a:buClr>
                <a:schemeClr val="accent1"/>
              </a:buClr>
              <a:buSzPct val="70000"/>
              <a:buFont typeface="Wingdings" panose="05000000000000000000" pitchFamily="2" charset="2"/>
              <a:buChar char="n"/>
            </a:pPr>
            <a:r>
              <a:rPr lang="en-US" altLang="en-US" sz="1600" b="1" dirty="0">
                <a:solidFill>
                  <a:schemeClr val="accent2">
                    <a:lumMod val="50000"/>
                  </a:schemeClr>
                </a:solidFill>
                <a:latin typeface="+mj-lt"/>
              </a:rPr>
              <a:t>Key Features</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2" name="任意多边形 14"/>
          <p:cNvSpPr/>
          <p:nvPr>
            <p:custDataLst>
              <p:tags r:id="rId2"/>
            </p:custDataLst>
          </p:nvPr>
        </p:nvSpPr>
        <p:spPr>
          <a:xfrm flipH="1" flipV="1">
            <a:off x="2199562" y="2970666"/>
            <a:ext cx="3409950" cy="2887345"/>
          </a:xfrm>
          <a:custGeom>
            <a:avLst/>
            <a:gdLst>
              <a:gd name="connsiteX0" fmla="*/ 1 w 570"/>
              <a:gd name="connsiteY0" fmla="*/ 476 h 476"/>
              <a:gd name="connsiteX1" fmla="*/ 0 w 570"/>
              <a:gd name="connsiteY1" fmla="*/ 0 h 476"/>
              <a:gd name="connsiteX2" fmla="*/ 570 w 570"/>
              <a:gd name="connsiteY2" fmla="*/ 476 h 476"/>
              <a:gd name="connsiteX3" fmla="*/ 1 w 570"/>
              <a:gd name="connsiteY3" fmla="*/ 476 h 476"/>
            </a:gdLst>
            <a:ahLst/>
            <a:cxnLst>
              <a:cxn ang="0">
                <a:pos x="connsiteX0" y="connsiteY0"/>
              </a:cxn>
              <a:cxn ang="0">
                <a:pos x="connsiteX1" y="connsiteY1"/>
              </a:cxn>
              <a:cxn ang="0">
                <a:pos x="connsiteX2" y="connsiteY2"/>
              </a:cxn>
              <a:cxn ang="0">
                <a:pos x="connsiteX3" y="connsiteY3"/>
              </a:cxn>
            </a:cxnLst>
            <a:rect l="l" t="t" r="r" b="b"/>
            <a:pathLst>
              <a:path w="5370" h="4547">
                <a:moveTo>
                  <a:pt x="579" y="0"/>
                </a:moveTo>
                <a:lnTo>
                  <a:pt x="1030" y="362"/>
                </a:lnTo>
                <a:lnTo>
                  <a:pt x="5026" y="362"/>
                </a:lnTo>
                <a:cubicBezTo>
                  <a:pt x="5185" y="362"/>
                  <a:pt x="5317" y="471"/>
                  <a:pt x="5354" y="618"/>
                </a:cubicBezTo>
                <a:lnTo>
                  <a:pt x="5355" y="624"/>
                </a:lnTo>
                <a:lnTo>
                  <a:pt x="5359" y="638"/>
                </a:lnTo>
                <a:cubicBezTo>
                  <a:pt x="5366" y="666"/>
                  <a:pt x="5370" y="695"/>
                  <a:pt x="5370" y="726"/>
                </a:cubicBezTo>
                <a:lnTo>
                  <a:pt x="5370" y="4198"/>
                </a:lnTo>
                <a:cubicBezTo>
                  <a:pt x="5370" y="4391"/>
                  <a:pt x="5214" y="4547"/>
                  <a:pt x="5021" y="4547"/>
                </a:cubicBezTo>
                <a:lnTo>
                  <a:pt x="349" y="4547"/>
                </a:lnTo>
                <a:cubicBezTo>
                  <a:pt x="258" y="4547"/>
                  <a:pt x="176" y="4513"/>
                  <a:pt x="114" y="4456"/>
                </a:cubicBezTo>
                <a:lnTo>
                  <a:pt x="114" y="4456"/>
                </a:lnTo>
                <a:lnTo>
                  <a:pt x="111" y="4453"/>
                </a:lnTo>
                <a:cubicBezTo>
                  <a:pt x="43" y="4392"/>
                  <a:pt x="0" y="4302"/>
                  <a:pt x="0" y="4203"/>
                </a:cubicBezTo>
                <a:lnTo>
                  <a:pt x="0" y="4198"/>
                </a:lnTo>
                <a:lnTo>
                  <a:pt x="0" y="726"/>
                </a:lnTo>
                <a:lnTo>
                  <a:pt x="0" y="700"/>
                </a:lnTo>
                <a:cubicBezTo>
                  <a:pt x="0" y="513"/>
                  <a:pt x="151" y="362"/>
                  <a:pt x="338" y="362"/>
                </a:cubicBezTo>
                <a:lnTo>
                  <a:pt x="580" y="362"/>
                </a:lnTo>
                <a:lnTo>
                  <a:pt x="579" y="0"/>
                </a:lnTo>
                <a:close/>
              </a:path>
            </a:pathLst>
          </a:custGeom>
          <a:gradFill>
            <a:gsLst>
              <a:gs pos="80000">
                <a:schemeClr val="accent1">
                  <a:alpha val="60000"/>
                </a:schemeClr>
              </a:gs>
              <a:gs pos="0">
                <a:schemeClr val="accent1">
                  <a:lumMod val="60000"/>
                  <a:lumOff val="40000"/>
                  <a:alpha val="40000"/>
                </a:schemeClr>
              </a:gs>
            </a:gsLst>
            <a:path path="circle">
              <a:fillToRect l="100000" t="100000"/>
            </a:path>
            <a:tileRect r="-100000" b="-100000"/>
          </a:gra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sp>
        <p:nvSpPr>
          <p:cNvPr id="23" name="任意多边形 15"/>
          <p:cNvSpPr/>
          <p:nvPr>
            <p:custDataLst>
              <p:tags r:id="rId3"/>
            </p:custDataLst>
          </p:nvPr>
        </p:nvSpPr>
        <p:spPr>
          <a:xfrm>
            <a:off x="704137" y="1826396"/>
            <a:ext cx="4646295" cy="3843064"/>
          </a:xfrm>
          <a:custGeom>
            <a:avLst/>
            <a:gdLst>
              <a:gd name="adj" fmla="val 8696"/>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7317" h="6052">
                <a:moveTo>
                  <a:pt x="489" y="0"/>
                </a:moveTo>
                <a:lnTo>
                  <a:pt x="6828" y="0"/>
                </a:lnTo>
                <a:cubicBezTo>
                  <a:pt x="7098" y="0"/>
                  <a:pt x="7317" y="219"/>
                  <a:pt x="7317" y="489"/>
                </a:cubicBezTo>
                <a:lnTo>
                  <a:pt x="7317" y="5134"/>
                </a:lnTo>
                <a:cubicBezTo>
                  <a:pt x="7317" y="5404"/>
                  <a:pt x="7098" y="5623"/>
                  <a:pt x="6828" y="5623"/>
                </a:cubicBezTo>
                <a:lnTo>
                  <a:pt x="1234" y="5623"/>
                </a:lnTo>
                <a:lnTo>
                  <a:pt x="699" y="6052"/>
                </a:lnTo>
                <a:lnTo>
                  <a:pt x="700" y="5623"/>
                </a:lnTo>
                <a:lnTo>
                  <a:pt x="489" y="5623"/>
                </a:lnTo>
                <a:cubicBezTo>
                  <a:pt x="219" y="5623"/>
                  <a:pt x="0" y="5404"/>
                  <a:pt x="0" y="5134"/>
                </a:cubicBezTo>
                <a:lnTo>
                  <a:pt x="0" y="489"/>
                </a:lnTo>
                <a:cubicBezTo>
                  <a:pt x="0" y="219"/>
                  <a:pt x="219" y="0"/>
                  <a:pt x="489" y="0"/>
                </a:cubicBezTo>
                <a:close/>
              </a:path>
            </a:pathLst>
          </a:custGeom>
          <a:gradFill>
            <a:gsLst>
              <a:gs pos="65000">
                <a:schemeClr val="accent1"/>
              </a:gs>
              <a:gs pos="20000">
                <a:schemeClr val="accent1">
                  <a:lumMod val="60000"/>
                  <a:lumOff val="40000"/>
                </a:schemeClr>
              </a:gs>
            </a:gsLst>
            <a:path path="circle">
              <a:fillToRect r="100000" b="100000"/>
            </a:path>
            <a:tileRect l="-100000" t="-100000"/>
          </a:gra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pic>
        <p:nvPicPr>
          <p:cNvPr id="14" name="图片 13" descr="C:\Users\Pratheeba\Downloads\WhatsApp Image 2025-05-13 at 5.29.11 PM.jpegWhatsApp Image 2025-05-13 at 5.29.11 PM"/>
          <p:cNvPicPr>
            <a:picLocks noChangeAspect="1"/>
          </p:cNvPicPr>
          <p:nvPr>
            <p:custDataLst>
              <p:tags r:id="rId4"/>
            </p:custDataLst>
          </p:nvPr>
        </p:nvPicPr>
        <p:blipFill rotWithShape="1">
          <a:blip r:embed="rId13"/>
          <a:srcRect l="19274" t="9484" r="19688" b="8863"/>
          <a:stretch>
            <a:fillRect/>
          </a:stretch>
        </p:blipFill>
        <p:spPr>
          <a:xfrm>
            <a:off x="703580" y="1825625"/>
            <a:ext cx="4646295" cy="3557270"/>
          </a:xfrm>
          <a:prstGeom prst="roundRect">
            <a:avLst>
              <a:gd name="adj" fmla="val 6291"/>
            </a:avLst>
          </a:prstGeom>
          <a:ln w="9525" cap="flat" cmpd="sng" algn="ctr">
            <a:solidFill>
              <a:schemeClr val="dk1">
                <a:lumMod val="40000"/>
                <a:lumOff val="60000"/>
                <a:alpha val="50000"/>
              </a:schemeClr>
            </a:solidFill>
            <a:prstDash val="solid"/>
            <a:round/>
            <a:headEnd type="none" w="med" len="med"/>
            <a:tailEnd type="none" w="med" len="med"/>
          </a:ln>
        </p:spPr>
      </p:pic>
      <p:sp>
        <p:nvSpPr>
          <p:cNvPr id="3" name="标题 2"/>
          <p:cNvSpPr>
            <a:spLocks noGrp="1"/>
          </p:cNvSpPr>
          <p:nvPr>
            <p:ph type="title"/>
            <p:custDataLst>
              <p:tags r:id="rId5"/>
            </p:custDataLst>
          </p:nvPr>
        </p:nvSpPr>
        <p:spPr>
          <a:xfrm>
            <a:off x="696000" y="394405"/>
            <a:ext cx="10800000" cy="792000"/>
          </a:xfrm>
        </p:spPr>
        <p:txBody>
          <a:bodyPr wrap="square">
            <a:normAutofit fontScale="90000"/>
          </a:bodyPr>
          <a:lstStyle/>
          <a:p>
            <a:r>
              <a:rPr lang="en-US" altLang="en-US" spc="0"/>
              <a:t>Arrival Time Prediction</a:t>
            </a:r>
          </a:p>
        </p:txBody>
      </p:sp>
      <p:sp>
        <p:nvSpPr>
          <p:cNvPr id="2" name="圆角矩形 13"/>
          <p:cNvSpPr/>
          <p:nvPr>
            <p:custDataLst>
              <p:tags r:id="rId6"/>
            </p:custDataLst>
          </p:nvPr>
        </p:nvSpPr>
        <p:spPr>
          <a:xfrm>
            <a:off x="5996306" y="1670685"/>
            <a:ext cx="2483670" cy="375350"/>
          </a:xfrm>
          <a:prstGeom prst="roundRect">
            <a:avLst>
              <a:gd name="adj" fmla="val 11999"/>
            </a:avLst>
          </a:prstGeom>
          <a:solidFill>
            <a:schemeClr val="accent1"/>
          </a:solidFill>
          <a:ln>
            <a:noFill/>
          </a:ln>
          <a:effectLst/>
        </p:spPr>
        <p:style>
          <a:lnRef idx="2">
            <a:srgbClr val="376FFF">
              <a:shade val="50000"/>
            </a:srgbClr>
          </a:lnRef>
          <a:fillRef idx="1">
            <a:srgbClr val="376FFF"/>
          </a:fillRef>
          <a:effectRef idx="0">
            <a:srgbClr val="376FFF"/>
          </a:effectRef>
          <a:fontRef idx="minor">
            <a:srgbClr val="FFFFFF"/>
          </a:fontRef>
        </p:style>
        <p:txBody>
          <a:bodyPr vertOverflow="overflow" horzOverflow="overflow" vert="horz" wrap="square" lIns="0" tIns="0" rIns="0" bIns="0" numCol="1" spcCol="0" rtlCol="0" fromWordArt="0" anchor="ctr" anchorCtr="0" forceAA="0" compatLnSpc="1">
            <a:normAutofit/>
          </a:bodyPr>
          <a:lstStyle/>
          <a:p>
            <a:pPr algn="ctr">
              <a:spcBef>
                <a:spcPct val="0"/>
              </a:spcBef>
              <a:spcAft>
                <a:spcPct val="0"/>
              </a:spcAft>
            </a:pPr>
            <a:r>
              <a:rPr lang="en-US" altLang="en-US" b="1" dirty="0">
                <a:solidFill>
                  <a:schemeClr val="accent2">
                    <a:lumMod val="50000"/>
                  </a:schemeClr>
                </a:solidFill>
                <a:latin typeface="+mj-lt"/>
                <a:sym typeface="+mn-ea"/>
              </a:rPr>
              <a:t>Stop Position Analysis</a:t>
            </a:r>
          </a:p>
        </p:txBody>
      </p:sp>
      <p:sp>
        <p:nvSpPr>
          <p:cNvPr id="4" name="矩形 3"/>
          <p:cNvSpPr/>
          <p:nvPr>
            <p:custDataLst>
              <p:tags r:id="rId7"/>
            </p:custDataLst>
          </p:nvPr>
        </p:nvSpPr>
        <p:spPr>
          <a:xfrm>
            <a:off x="5995602" y="2045710"/>
            <a:ext cx="5236577" cy="1085448"/>
          </a:xfrm>
          <a:prstGeom prst="rect">
            <a:avLst/>
          </a:prstGeom>
          <a:noFill/>
        </p:spPr>
        <p:txBody>
          <a:bodyPr wrap="square" lIns="0" tIns="0" rIns="0" bIns="0" rtlCol="0" anchor="t" anchorCtr="0">
            <a:normAutofit/>
          </a:bodyPr>
          <a:lstStyle/>
          <a:p>
            <a:pPr>
              <a:lnSpc>
                <a:spcPct val="140000"/>
              </a:lnSpc>
              <a:spcBef>
                <a:spcPct val="0"/>
              </a:spcBef>
              <a:spcAft>
                <a:spcPct val="0"/>
              </a:spcAft>
            </a:pPr>
            <a:r>
              <a:rPr lang="en-US" altLang="en-US" sz="1400" dirty="0">
                <a:solidFill>
                  <a:schemeClr val="tx1">
                    <a:lumMod val="85000"/>
                    <a:lumOff val="15000"/>
                  </a:schemeClr>
                </a:solidFill>
                <a:latin typeface="Times New Roman" panose="02020603050405020304" pitchFamily="18" charset="0"/>
                <a:cs typeface="Times New Roman" panose="02020603050405020304" pitchFamily="18" charset="0"/>
                <a:sym typeface="+mn-ea"/>
              </a:rPr>
              <a:t>Compares the bus’s current stop index vs. the user’s selected stop index in the route sequence.</a:t>
            </a:r>
          </a:p>
        </p:txBody>
      </p:sp>
      <p:sp>
        <p:nvSpPr>
          <p:cNvPr id="9" name="圆角矩形 24"/>
          <p:cNvSpPr/>
          <p:nvPr>
            <p:custDataLst>
              <p:tags r:id="rId8"/>
            </p:custDataLst>
          </p:nvPr>
        </p:nvSpPr>
        <p:spPr>
          <a:xfrm>
            <a:off x="5984814" y="3053423"/>
            <a:ext cx="1829972" cy="375068"/>
          </a:xfrm>
          <a:prstGeom prst="roundRect">
            <a:avLst>
              <a:gd name="adj" fmla="val 11999"/>
            </a:avLst>
          </a:prstGeom>
          <a:solidFill>
            <a:schemeClr val="accent1"/>
          </a:solidFill>
          <a:ln>
            <a:noFill/>
          </a:ln>
          <a:effectLst/>
        </p:spPr>
        <p:style>
          <a:lnRef idx="2">
            <a:srgbClr val="376FFF">
              <a:shade val="50000"/>
            </a:srgbClr>
          </a:lnRef>
          <a:fillRef idx="1">
            <a:srgbClr val="376FFF"/>
          </a:fillRef>
          <a:effectRef idx="0">
            <a:srgbClr val="376FFF"/>
          </a:effectRef>
          <a:fontRef idx="minor">
            <a:srgbClr val="FFFFFF"/>
          </a:fontRef>
        </p:style>
        <p:txBody>
          <a:bodyPr vertOverflow="overflow" horzOverflow="overflow" vert="horz" wrap="square" lIns="0" tIns="0" rIns="0" bIns="0" numCol="1" spcCol="0" rtlCol="0" fromWordArt="0" anchor="ctr" anchorCtr="0" forceAA="0" compatLnSpc="1">
            <a:normAutofit/>
          </a:bodyPr>
          <a:lstStyle/>
          <a:p>
            <a:pPr algn="ctr">
              <a:spcBef>
                <a:spcPct val="0"/>
              </a:spcBef>
              <a:spcAft>
                <a:spcPct val="0"/>
              </a:spcAft>
            </a:pPr>
            <a:r>
              <a:rPr lang="en-US" altLang="en-US" b="1">
                <a:solidFill>
                  <a:schemeClr val="accent2">
                    <a:lumMod val="50000"/>
                  </a:schemeClr>
                </a:solidFill>
                <a:latin typeface="+mj-lt"/>
                <a:sym typeface="+mn-ea"/>
              </a:rPr>
              <a:t>Decision Tree</a:t>
            </a:r>
          </a:p>
        </p:txBody>
      </p:sp>
      <p:sp>
        <p:nvSpPr>
          <p:cNvPr id="10" name="矩形 9"/>
          <p:cNvSpPr/>
          <p:nvPr>
            <p:custDataLst>
              <p:tags r:id="rId9"/>
            </p:custDataLst>
          </p:nvPr>
        </p:nvSpPr>
        <p:spPr>
          <a:xfrm>
            <a:off x="5984814" y="3510952"/>
            <a:ext cx="5236577" cy="1085448"/>
          </a:xfrm>
          <a:prstGeom prst="rect">
            <a:avLst/>
          </a:prstGeom>
          <a:noFill/>
        </p:spPr>
        <p:txBody>
          <a:bodyPr wrap="square" lIns="0" tIns="0" rIns="0" bIns="0" rtlCol="0" anchor="t" anchorCtr="0"/>
          <a:lstStyle/>
          <a:p>
            <a:pPr marL="171450" indent="-171450">
              <a:lnSpc>
                <a:spcPct val="140000"/>
              </a:lnSpc>
              <a:spcBef>
                <a:spcPct val="0"/>
              </a:spcBef>
              <a:spcAft>
                <a:spcPct val="0"/>
              </a:spcAft>
              <a:buFont typeface="Arial" panose="020B0604020202020204" pitchFamily="34" charset="0"/>
              <a:buChar char="•"/>
            </a:pPr>
            <a:r>
              <a:rPr lang="en-US" altLang="en-US" sz="1400" dirty="0">
                <a:solidFill>
                  <a:schemeClr val="tx1">
                    <a:lumMod val="85000"/>
                    <a:lumOff val="15000"/>
                  </a:schemeClr>
                </a:solidFill>
                <a:latin typeface="Times New Roman" panose="02020603050405020304" pitchFamily="18" charset="0"/>
                <a:cs typeface="Times New Roman" panose="02020603050405020304" pitchFamily="18" charset="0"/>
                <a:sym typeface="+mn-ea"/>
              </a:rPr>
              <a:t>User stop behind bus: “Bus already passed.”</a:t>
            </a:r>
          </a:p>
          <a:p>
            <a:pPr marL="171450" indent="-171450">
              <a:lnSpc>
                <a:spcPct val="140000"/>
              </a:lnSpc>
              <a:spcBef>
                <a:spcPct val="0"/>
              </a:spcBef>
              <a:spcAft>
                <a:spcPct val="0"/>
              </a:spcAft>
              <a:buFont typeface="Arial" panose="020B0604020202020204" pitchFamily="34" charset="0"/>
              <a:buChar char="•"/>
            </a:pPr>
            <a:r>
              <a:rPr lang="en-US" altLang="en-US" sz="1400" dirty="0">
                <a:solidFill>
                  <a:schemeClr val="tx1">
                    <a:lumMod val="85000"/>
                    <a:lumOff val="15000"/>
                  </a:schemeClr>
                </a:solidFill>
                <a:latin typeface="Times New Roman" panose="02020603050405020304" pitchFamily="18" charset="0"/>
                <a:cs typeface="Times New Roman" panose="02020603050405020304" pitchFamily="18" charset="0"/>
                <a:sym typeface="+mn-ea"/>
              </a:rPr>
              <a:t>User stop = current stop: “Arriving now!”</a:t>
            </a:r>
          </a:p>
          <a:p>
            <a:pPr marL="171450" indent="-171450">
              <a:lnSpc>
                <a:spcPct val="140000"/>
              </a:lnSpc>
              <a:spcBef>
                <a:spcPct val="0"/>
              </a:spcBef>
              <a:spcAft>
                <a:spcPct val="0"/>
              </a:spcAft>
              <a:buFont typeface="Arial" panose="020B0604020202020204" pitchFamily="34" charset="0"/>
              <a:buChar char="•"/>
            </a:pPr>
            <a:r>
              <a:rPr lang="en-US" altLang="en-US" sz="1400" dirty="0">
                <a:solidFill>
                  <a:schemeClr val="tx1">
                    <a:lumMod val="85000"/>
                    <a:lumOff val="15000"/>
                  </a:schemeClr>
                </a:solidFill>
                <a:latin typeface="Times New Roman" panose="02020603050405020304" pitchFamily="18" charset="0"/>
                <a:cs typeface="Times New Roman" panose="02020603050405020304" pitchFamily="18" charset="0"/>
                <a:sym typeface="+mn-ea"/>
              </a:rPr>
              <a:t>User stop ahead: Proceeds to ETA calculation.</a:t>
            </a:r>
          </a:p>
        </p:txBody>
      </p:sp>
      <p:sp>
        <p:nvSpPr>
          <p:cNvPr id="11" name="圆角矩形 28"/>
          <p:cNvSpPr/>
          <p:nvPr>
            <p:custDataLst>
              <p:tags r:id="rId10"/>
            </p:custDataLst>
          </p:nvPr>
        </p:nvSpPr>
        <p:spPr>
          <a:xfrm>
            <a:off x="5996306" y="4827439"/>
            <a:ext cx="1938458" cy="375350"/>
          </a:xfrm>
          <a:prstGeom prst="roundRect">
            <a:avLst>
              <a:gd name="adj" fmla="val 11999"/>
            </a:avLst>
          </a:prstGeom>
          <a:solidFill>
            <a:schemeClr val="accent1"/>
          </a:solidFill>
          <a:ln>
            <a:noFill/>
          </a:ln>
          <a:effectLst/>
        </p:spPr>
        <p:style>
          <a:lnRef idx="2">
            <a:srgbClr val="376FFF">
              <a:shade val="50000"/>
            </a:srgbClr>
          </a:lnRef>
          <a:fillRef idx="1">
            <a:srgbClr val="376FFF"/>
          </a:fillRef>
          <a:effectRef idx="0">
            <a:srgbClr val="376FFF"/>
          </a:effectRef>
          <a:fontRef idx="minor">
            <a:srgbClr val="FFFFFF"/>
          </a:fontRef>
        </p:style>
        <p:txBody>
          <a:bodyPr vertOverflow="overflow" horzOverflow="overflow" vert="horz" wrap="square" lIns="0" tIns="0" rIns="0" bIns="0" numCol="1" spcCol="0" rtlCol="0" fromWordArt="0" anchor="ctr" anchorCtr="0" forceAA="0" compatLnSpc="1">
            <a:normAutofit/>
          </a:bodyPr>
          <a:lstStyle/>
          <a:p>
            <a:pPr algn="ctr">
              <a:spcBef>
                <a:spcPct val="0"/>
              </a:spcBef>
              <a:spcAft>
                <a:spcPct val="0"/>
              </a:spcAft>
            </a:pPr>
            <a:r>
              <a:rPr lang="en-US" altLang="en-US" b="1" dirty="0">
                <a:solidFill>
                  <a:schemeClr val="accent2">
                    <a:lumMod val="50000"/>
                  </a:schemeClr>
                </a:solidFill>
                <a:latin typeface="+mj-lt"/>
                <a:sym typeface="+mn-ea"/>
              </a:rPr>
              <a:t>ETA Calculation</a:t>
            </a:r>
          </a:p>
        </p:txBody>
      </p:sp>
      <p:sp>
        <p:nvSpPr>
          <p:cNvPr id="12" name="矩形 11"/>
          <p:cNvSpPr/>
          <p:nvPr>
            <p:custDataLst>
              <p:tags r:id="rId11"/>
            </p:custDataLst>
          </p:nvPr>
        </p:nvSpPr>
        <p:spPr>
          <a:xfrm>
            <a:off x="5996305" y="5203825"/>
            <a:ext cx="6007100" cy="1085215"/>
          </a:xfrm>
          <a:prstGeom prst="rect">
            <a:avLst/>
          </a:prstGeom>
          <a:noFill/>
        </p:spPr>
        <p:txBody>
          <a:bodyPr wrap="square" lIns="0" tIns="0" rIns="0" bIns="0" rtlCol="0" anchor="t" anchorCtr="0"/>
          <a:lstStyle/>
          <a:p>
            <a:pPr marL="171450" indent="-171450">
              <a:lnSpc>
                <a:spcPct val="140000"/>
              </a:lnSpc>
              <a:spcBef>
                <a:spcPct val="0"/>
              </a:spcBef>
              <a:spcAft>
                <a:spcPct val="0"/>
              </a:spcAft>
              <a:buFont typeface="Arial" panose="020B0604020202020204" pitchFamily="34" charset="0"/>
              <a:buChar char="•"/>
            </a:pPr>
            <a:r>
              <a:rPr lang="en-US" altLang="en-US" sz="1400" dirty="0">
                <a:solidFill>
                  <a:schemeClr val="tx1">
                    <a:lumMod val="85000"/>
                    <a:lumOff val="15000"/>
                  </a:schemeClr>
                </a:solidFill>
                <a:latin typeface="Times New Roman" panose="02020603050405020304" pitchFamily="18" charset="0"/>
                <a:cs typeface="Times New Roman" panose="02020603050405020304" pitchFamily="18" charset="0"/>
                <a:sym typeface="+mn-ea"/>
              </a:rPr>
              <a:t>Distance: Sums distances between all stops from the bus’s position → user’s stop.</a:t>
            </a:r>
          </a:p>
          <a:p>
            <a:pPr marL="171450" indent="-171450">
              <a:lnSpc>
                <a:spcPct val="140000"/>
              </a:lnSpc>
              <a:spcBef>
                <a:spcPct val="0"/>
              </a:spcBef>
              <a:spcAft>
                <a:spcPct val="0"/>
              </a:spcAft>
              <a:buFont typeface="Arial" panose="020B0604020202020204" pitchFamily="34" charset="0"/>
              <a:buChar char="•"/>
            </a:pPr>
            <a:r>
              <a:rPr lang="en-US" altLang="en-US" sz="1400" dirty="0">
                <a:solidFill>
                  <a:schemeClr val="tx1">
                    <a:lumMod val="85000"/>
                    <a:lumOff val="15000"/>
                  </a:schemeClr>
                </a:solidFill>
                <a:latin typeface="Times New Roman" panose="02020603050405020304" pitchFamily="18" charset="0"/>
                <a:cs typeface="Times New Roman" panose="02020603050405020304" pitchFamily="18" charset="0"/>
                <a:sym typeface="+mn-ea"/>
              </a:rPr>
              <a:t>Time: Divides total distance by the bus’s current speed (or defaults to 30 km/h).</a:t>
            </a:r>
          </a:p>
          <a:p>
            <a:pPr marL="171450" indent="-171450">
              <a:lnSpc>
                <a:spcPct val="140000"/>
              </a:lnSpc>
              <a:spcBef>
                <a:spcPct val="0"/>
              </a:spcBef>
              <a:spcAft>
                <a:spcPct val="0"/>
              </a:spcAft>
              <a:buFont typeface="Arial" panose="020B0604020202020204" pitchFamily="34" charset="0"/>
              <a:buChar char="•"/>
            </a:pPr>
            <a:r>
              <a:rPr lang="en-US" altLang="en-US" sz="1400" dirty="0">
                <a:solidFill>
                  <a:schemeClr val="tx1">
                    <a:lumMod val="85000"/>
                    <a:lumOff val="15000"/>
                  </a:schemeClr>
                </a:solidFill>
                <a:latin typeface="Times New Roman" panose="02020603050405020304" pitchFamily="18" charset="0"/>
                <a:cs typeface="Times New Roman" panose="02020603050405020304" pitchFamily="18" charset="0"/>
                <a:sym typeface="+mn-ea"/>
              </a:rPr>
              <a:t>Converts result to minutes and adds to the current time.</a:t>
            </a:r>
          </a:p>
        </p:txBody>
      </p:sp>
    </p:spTree>
    <p:custDataLst>
      <p:tags r:id="rId1"/>
    </p:custData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RESOURCE_RECORD_KEY" val="{&quot;65&quot;:[20238416],&quot;70&quot;:[3322280]}"/>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8229_1*l_h_i*1_3_2"/>
  <p:tag name="KSO_WM_TEMPLATE_CATEGORY" val="diagram"/>
  <p:tag name="KSO_WM_TEMPLATE_INDEX" val="20238229"/>
  <p:tag name="KSO_WM_UNIT_LAYERLEVEL" val="1_1_1"/>
  <p:tag name="KSO_WM_TAG_VERSION" val="3.0"/>
  <p:tag name="KSO_WM_DIAGRAM_VERSION" val="3"/>
  <p:tag name="KSO_WM_DIAGRAM_COLOR_TRICK" val="1"/>
  <p:tag name="KSO_WM_DIAGRAM_COLOR_TEXT_CAN_REMOVE" val="n"/>
  <p:tag name="KSO_WM_DIAGRAM_GROUP_CODE" val="l1-1"/>
  <p:tag name="KSO_WM_UNIT_TYPE" val="l_h_i"/>
  <p:tag name="KSO_WM_UNIT_INDEX" val="1_3_2"/>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solid&quot;:{&quot;brightness&quot;:0.6000000238418579,&quot;colorType&quot;:1,&quot;foreColorIndex&quot;:13,&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USE_COLOR_VALUE" val="{&quot;color_scheme&quot;:1,&quot;color_type&quot;:1,&quot;theme_color_indexes&quot;:[]}"/>
</p:tagLst>
</file>

<file path=ppt/tags/tag1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diagram20238229_1*l_h_a*1_3_1"/>
  <p:tag name="KSO_WM_TEMPLATE_CATEGORY" val="diagram"/>
  <p:tag name="KSO_WM_TEMPLATE_INDEX" val="20238229"/>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Title"/>
  <p:tag name="KSO_WM_UNIT_FILL_TYPE" val="1"/>
  <p:tag name="KSO_WM_UNIT_FILL_FORE_SCHEMECOLOR_INDEX" val="5"/>
  <p:tag name="KSO_WM_UNIT_FILL_FORE_SCHEMECOLOR_INDEX_BRIGHTNESS" val="0"/>
  <p:tag name="KSO_WM_UNIT_TEXT_FILL_FORE_SCHEMECOLOR_INDEX" val="1"/>
  <p:tag name="KSO_WM_UNIT_TEXT_FILL_TYPE" val="1"/>
  <p:tag name="KSO_WM_DIAGRAM_USE_COLOR_VALUE" val="{&quot;color_scheme&quot;:1,&quot;color_type&quot;:1,&quot;theme_color_indexes&quot;:[]}"/>
</p:tagLst>
</file>

<file path=ppt/tags/tag12.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8229_1*l_h_f*1_3_1"/>
  <p:tag name="KSO_WM_TEMPLATE_CATEGORY" val="diagram"/>
  <p:tag name="KSO_WM_TEMPLATE_INDEX" val="20238229"/>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DIAGRAM_USE_COLOR_VALUE" val="{&quot;color_scheme&quot;:1,&quot;color_type&quot;:1,&quot;theme_color_indexes&quot;:[]}"/>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8229_1*l_h_i*1_2_3"/>
  <p:tag name="KSO_WM_TEMPLATE_CATEGORY" val="diagram"/>
  <p:tag name="KSO_WM_TEMPLATE_INDEX" val="20238229"/>
  <p:tag name="KSO_WM_UNIT_LAYERLEVEL" val="1_1_1"/>
  <p:tag name="KSO_WM_TAG_VERSION" val="3.0"/>
  <p:tag name="KSO_WM_DIAGRAM_VERSION" val="3"/>
  <p:tag name="KSO_WM_DIAGRAM_COLOR_TRICK" val="1"/>
  <p:tag name="KSO_WM_DIAGRAM_COLOR_TEXT_CAN_REMOVE" val="n"/>
  <p:tag name="KSO_WM_DIAGRAM_GROUP_CODE" val="l1-1"/>
  <p:tag name="KSO_WM_UNIT_TYPE" val="l_h_i"/>
  <p:tag name="KSO_WM_UNIT_INDEX" val="1_2_3"/>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USE_COLOR_VALUE" val="{&quot;color_scheme&quot;:1,&quot;color_type&quot;:1,&quot;theme_color_indexes&quot;:[]}"/>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diagram20238229_1*l_h_i*1_1_1"/>
  <p:tag name="KSO_WM_TEMPLATE_CATEGORY" val="diagram"/>
  <p:tag name="KSO_WM_TEMPLATE_INDEX" val="20238229"/>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solid&quot;:{&quot;brightness&quot;:0.25,&quot;colorType&quot;:1,&quot;foreColorIndex&quot;:13,&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1"/>
  <p:tag name="KSO_WM_UNIT_FILL_TYPE" val="1"/>
  <p:tag name="KSO_WM_UNIT_FILL_FORE_SCHEMECOLOR_INDEX" val="13"/>
  <p:tag name="KSO_WM_UNIT_FILL_FORE_SCHEMECOLOR_INDEX_BRIGHTNESS" val="0.25"/>
  <p:tag name="KSO_WM_UNIT_TEXT_FILL_FORE_SCHEMECOLOR_INDEX" val="1"/>
  <p:tag name="KSO_WM_UNIT_TEXT_FILL_TYPE" val="1"/>
  <p:tag name="KSO_WM_DIAGRAM_USE_COLOR_VALUE" val="{&quot;color_scheme&quot;:1,&quot;color_type&quot;:1,&quot;theme_color_indexes&quot;:[]}"/>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diagram20238229_1*l_h_i*1_2_1"/>
  <p:tag name="KSO_WM_TEMPLATE_CATEGORY" val="diagram"/>
  <p:tag name="KSO_WM_TEMPLATE_INDEX" val="20238229"/>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solid&quot;:{&quot;brightness&quot;:0.25,&quot;colorType&quot;:1,&quot;foreColorIndex&quot;:13,&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2"/>
  <p:tag name="KSO_WM_UNIT_FILL_TYPE" val="1"/>
  <p:tag name="KSO_WM_UNIT_FILL_FORE_SCHEMECOLOR_INDEX" val="13"/>
  <p:tag name="KSO_WM_UNIT_FILL_FORE_SCHEMECOLOR_INDEX_BRIGHTNESS" val="0.25"/>
  <p:tag name="KSO_WM_UNIT_TEXT_FILL_FORE_SCHEMECOLOR_INDEX" val="1"/>
  <p:tag name="KSO_WM_UNIT_TEXT_FILL_TYPE" val="1"/>
  <p:tag name="KSO_WM_DIAGRAM_USE_COLOR_VALUE" val="{&quot;color_scheme&quot;:1,&quot;color_type&quot;:1,&quot;theme_color_indexes&quot;:[]}"/>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diagram20238229_1*l_h_i*1_3_1"/>
  <p:tag name="KSO_WM_TEMPLATE_CATEGORY" val="diagram"/>
  <p:tag name="KSO_WM_TEMPLATE_INDEX" val="20238229"/>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solid&quot;:{&quot;brightness&quot;:0.25,&quot;colorType&quot;:1,&quot;foreColorIndex&quot;:13,&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3"/>
  <p:tag name="KSO_WM_UNIT_FILL_TYPE" val="1"/>
  <p:tag name="KSO_WM_UNIT_FILL_FORE_SCHEMECOLOR_INDEX" val="13"/>
  <p:tag name="KSO_WM_UNIT_FILL_FORE_SCHEMECOLOR_INDEX_BRIGHTNESS" val="0.25"/>
  <p:tag name="KSO_WM_UNIT_TEXT_FILL_FORE_SCHEMECOLOR_INDEX" val="1"/>
  <p:tag name="KSO_WM_UNIT_TEXT_FILL_TYPE" val="1"/>
  <p:tag name="KSO_WM_DIAGRAM_USE_COLOR_VALUE" val="{&quot;color_scheme&quot;:1,&quot;color_type&quot;:1,&quot;theme_color_indexes&quot;:[]}"/>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8229_1*l_h_i*1_3_3"/>
  <p:tag name="KSO_WM_TEMPLATE_CATEGORY" val="diagram"/>
  <p:tag name="KSO_WM_TEMPLATE_INDEX" val="20238229"/>
  <p:tag name="KSO_WM_UNIT_LAYERLEVEL" val="1_1_1"/>
  <p:tag name="KSO_WM_TAG_VERSION" val="3.0"/>
  <p:tag name="KSO_WM_DIAGRAM_VERSION" val="3"/>
  <p:tag name="KSO_WM_DIAGRAM_COLOR_TRICK" val="1"/>
  <p:tag name="KSO_WM_DIAGRAM_COLOR_TEXT_CAN_REMOVE" val="n"/>
  <p:tag name="KSO_WM_DIAGRAM_GROUP_CODE" val="l1-1"/>
  <p:tag name="KSO_WM_UNIT_TYPE" val="l_h_i"/>
  <p:tag name="KSO_WM_UNIT_INDEX" val="1_3_3"/>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USE_COLOR_VALUE" val="{&quot;color_scheme&quot;:1,&quot;color_type&quot;:1,&quot;theme_color_indexes&quot;:[]}"/>
</p:tagLst>
</file>

<file path=ppt/tags/tag18.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466.6*238.55"/>
  <p:tag name="KSO_WM_SLIDE_POSITION" val="455.1*199.29"/>
  <p:tag name="KSO_WM_SLIDE_LAYOUT" val="a_d_l"/>
  <p:tag name="KSO_WM_SLIDE_LAYOUT_CNT" val="1_1_1"/>
  <p:tag name="KSO_WM_SPECIAL_SOURCE" val="bdnull"/>
  <p:tag name="KSO_WM_DIAGRAM_GROUP_CODE" val="l1-1"/>
  <p:tag name="KSO_WM_SLIDE_DIAGTYPE" val="l"/>
  <p:tag name="KSO_WM_TEMPLATE_INDEX" val="20238252"/>
  <p:tag name="KSO_WM_TEMPLATE_SUBCATEGORY" val="0"/>
  <p:tag name="KSO_WM_SLIDE_INDEX" val="1"/>
  <p:tag name="KSO_WM_TAG_VERSION" val="3.0"/>
  <p:tag name="KSO_WM_SLIDE_ID" val="custom20238252_1"/>
  <p:tag name="KSO_WM_SLIDE_ITEM_CNT" val="3"/>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3"/>
  <p:tag name="KSO_WM_UNIT_ID" val="custom20238252_1*i*3"/>
  <p:tag name="KSO_WM_TEMPLATE_CATEGORY" val="custom"/>
  <p:tag name="KSO_WM_TEMPLATE_INDEX" val="20238252"/>
  <p:tag name="KSO_WM_UNIT_LAYERLEVEL" val="1"/>
  <p:tag name="KSO_WM_TAG_VERSION" val="3.0"/>
  <p:tag name="KSO_WM_BEAUTIFY_FLAG" val="#wm#"/>
  <p:tag name="KSO_WM_UNIT_FILL_FORE_SCHEMECOLOR_INDEX" val="14"/>
  <p:tag name="KSO_WM_UNIT_FILL_TYPE" val="1"/>
  <p:tag name="KSO_WM_UNIT_TEXT_FILL_FORE_SCHEMECOLOR_INDEX" val="2"/>
  <p:tag name="KSO_WM_UNIT_TEXT_FILL_TYPE" val="1"/>
  <p:tag name="KSO_WM_UNIT_USESOURCEFORMAT_APPLY" val="1"/>
</p:tagLst>
</file>

<file path=ppt/tags/tag2.xml><?xml version="1.0" encoding="utf-8"?>
<p:tagLst xmlns:a="http://schemas.openxmlformats.org/drawingml/2006/main" xmlns:r="http://schemas.openxmlformats.org/officeDocument/2006/relationships" xmlns:p="http://schemas.openxmlformats.org/presentationml/2006/main">
  <p:tag name="KSO_WM_SLIDE_ID" val="custom20238416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8416"/>
  <p:tag name="KSO_WM_SLIDE_TYPE" val="text"/>
  <p:tag name="KSO_WM_SLIDE_SUBTYPE" val="picTxt"/>
  <p:tag name="KSO_WM_SLIDE_SIZE" val="904.564*328.446"/>
  <p:tag name="KSO_WM_SLIDE_POSITION" val="-7.87402e-05*139.181"/>
  <p:tag name="KSO_WM_SLIDE_LAYOUT" val="a_l"/>
  <p:tag name="KSO_WM_SLIDE_LAYOUT_CNT" val="1_1"/>
  <p:tag name="KSO_WM_SPECIAL_SOURCE" val="bdnull"/>
  <p:tag name="KSO_WM_DIAGRAM_GROUP_CODE" val="l1-1"/>
  <p:tag name="KSO_WM_SLIDE_DIAGTYPE" val="l"/>
  <p:tag name="RESOURCE_RECORD_KEY" val="{&quot;65&quot;:[20238416],&quot;70&quot;:[3322280]}"/>
</p:tagLst>
</file>

<file path=ppt/tags/tag20.xml><?xml version="1.0" encoding="utf-8"?>
<p:tagLst xmlns:a="http://schemas.openxmlformats.org/drawingml/2006/main" xmlns:r="http://schemas.openxmlformats.org/officeDocument/2006/relationships" xmlns:p="http://schemas.openxmlformats.org/presentationml/2006/main">
  <p:tag name="KSO_WM_UNIT_VALUE" val="1904*1428"/>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252_1*d*1"/>
  <p:tag name="KSO_WM_TEMPLATE_CATEGORY" val="custom"/>
  <p:tag name="KSO_WM_TEMPLATE_INDEX" val="20238252"/>
  <p:tag name="KSO_WM_UNIT_LAYERLEVEL" val="1"/>
  <p:tag name="KSO_WM_TAG_VERSION" val="3.0"/>
  <p:tag name="KSO_WM_BEAUTIFY_FLAG" val="#wm#"/>
  <p:tag name="KSO_WM_UNIT_LINE_FORE_SCHEMECOLOR_INDEX" val="13"/>
  <p:tag name="KSO_WM_UNIT_LINE_FILL_TYPE" val="2"/>
  <p:tag name="KSO_WM_UNIT_USESOURCEFORMAT_APPLY" val="1"/>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252_1*i*1"/>
  <p:tag name="KSO_WM_TEMPLATE_CATEGORY" val="custom"/>
  <p:tag name="KSO_WM_TEMPLATE_INDEX" val="20238252"/>
  <p:tag name="KSO_WM_UNIT_LAYERLEVEL" val="1"/>
  <p:tag name="KSO_WM_TAG_VERSION" val="3.0"/>
  <p:tag name="KSO_WM_BEAUTIFY_FLAG" val="#wm#"/>
  <p:tag name="KSO_WM_DIAGRAM_VERSION" val="3"/>
  <p:tag name="KSO_WM_DIAGRAM_COLOR_TRICK" val="1"/>
  <p:tag name="KSO_WM_DIAGRAM_COLOR_TEXT_CAN_REMOVE" val="n"/>
  <p:tag name="KSO_WM_UNIT_FILL_FORE_SCHEMECOLOR_INDEX" val="14"/>
  <p:tag name="KSO_WM_UNIT_FILL_TYPE" val="1"/>
  <p:tag name="KSO_WM_UNIT_TEXT_FILL_FORE_SCHEMECOLOR_INDEX" val="2"/>
  <p:tag name="KSO_WM_UNIT_TEXT_FILL_TYPE" val="1"/>
  <p:tag name="KSO_WM_UNIT_USESOURCEFORMAT_APPLY" val="1"/>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8252_1*i*2"/>
  <p:tag name="KSO_WM_TEMPLATE_CATEGORY" val="custom"/>
  <p:tag name="KSO_WM_TEMPLATE_INDEX" val="20238252"/>
  <p:tag name="KSO_WM_UNIT_LAYERLEVEL" val="1"/>
  <p:tag name="KSO_WM_TAG_VERSION" val="3.0"/>
  <p:tag name="KSO_WM_BEAUTIFY_FLAG" val="#wm#"/>
  <p:tag name="KSO_WM_DIAGRAM_VERSION" val="3"/>
  <p:tag name="KSO_WM_DIAGRAM_COLOR_TRICK" val="1"/>
  <p:tag name="KSO_WM_DIAGRAM_COLOR_TEXT_CAN_REMOVE" val="n"/>
  <p:tag name="KSO_WM_UNIT_LINE_FORE_SCHEMECOLOR_INDEX" val="5"/>
  <p:tag name="KSO_WM_UNIT_LINE_FILL_TYPE" val="2"/>
  <p:tag name="KSO_WM_UNIT_TEXT_FILL_FORE_SCHEMECOLOR_INDEX" val="2"/>
  <p:tag name="KSO_WM_UNIT_TEXT_FILL_TYPE" val="1"/>
  <p:tag name="KSO_WM_UNIT_USESOURCEFORMAT_APPLY" val="1"/>
</p:tagLst>
</file>

<file path=ppt/tags/tag2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UNIT_VALUE" val="16"/>
  <p:tag name="KSO_WM_TEMPLATE_INDEX" val="20238252"/>
  <p:tag name="KSO_WM_UNIT_ID" val="custom20238252_1*a*1"/>
  <p:tag name="KSO_WM_UNIT_TEXT_FILL_FORE_SCHEMECOLOR_INDEX" val="13"/>
  <p:tag name="KSO_WM_UNIT_TEXT_FILL_TYPE" val="1"/>
  <p:tag name="KSO_WM_UNIT_USESOURCEFORMAT_APPLY" val="1"/>
  <p:tag name="KSO_WM_UNIT_PRESET_TEXT" val="Your title here"/>
</p:tagLst>
</file>

<file path=ppt/tags/tag24.xml><?xml version="1.0" encoding="utf-8"?>
<p:tagLst xmlns:a="http://schemas.openxmlformats.org/drawingml/2006/main" xmlns:r="http://schemas.openxmlformats.org/officeDocument/2006/relationships" xmlns:p="http://schemas.openxmlformats.org/presentationml/2006/main">
  <p:tag name="KSO_WM_DIAGRAM_MAX_ITEMCNT" val="3"/>
  <p:tag name="KSO_WM_DIAGRAM_MIN_ITEMCNT" val="2"/>
  <p:tag name="KSO_WM_DIAGRAM_VIRTUALLY_FRAME" val="{&quot;height&quot;:425.6317749442272,&quot;left&quot;:530.1499969482422,&quot;top&quot;:76.21822505577283,&quot;width&quot;:415.60804491306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000000&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87"/>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27_2*l_h_f*1_1_1"/>
  <p:tag name="KSO_WM_TEMPLATE_CATEGORY" val="diagram"/>
  <p:tag name="KSO_WM_TEMPLATE_INDEX" val="20237927"/>
  <p:tag name="KSO_WM_UNIT_LAYERLEVEL" val="1_1_1"/>
  <p:tag name="KSO_WM_TAG_VERSION" val="3.0"/>
  <p:tag name="KSO_WM_BEAUTIFY_FLAG" val="#wm#"/>
  <p:tag name="KSO_WM_UNIT_PRESET_TEXT" val="Presentations are communication tools that can be used as demonstrations."/>
  <p:tag name="KSO_WM_UNIT_USESOURCEFORMAT_APPLY" val="1"/>
</p:tagLst>
</file>

<file path=ppt/tags/tag25.xml><?xml version="1.0" encoding="utf-8"?>
<p:tagLst xmlns:a="http://schemas.openxmlformats.org/drawingml/2006/main" xmlns:r="http://schemas.openxmlformats.org/officeDocument/2006/relationships" xmlns:p="http://schemas.openxmlformats.org/presentationml/2006/main">
  <p:tag name="KSO_WM_DIAGRAM_MAX_ITEMCNT" val="3"/>
  <p:tag name="KSO_WM_DIAGRAM_MIN_ITEMCNT" val="2"/>
  <p:tag name="KSO_WM_DIAGRAM_VIRTUALLY_FRAME" val="{&quot;height&quot;:425.6317749442272,&quot;left&quot;:530.1499969482422,&quot;top&quot;:76.21822505577283,&quot;width&quot;:415.60804491306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25"/>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27_2*l_h_a*1_1_1"/>
  <p:tag name="KSO_WM_TEMPLATE_CATEGORY" val="diagram"/>
  <p:tag name="KSO_WM_TEMPLATE_INDEX" val="20237927"/>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26.xml><?xml version="1.0" encoding="utf-8"?>
<p:tagLst xmlns:a="http://schemas.openxmlformats.org/drawingml/2006/main" xmlns:r="http://schemas.openxmlformats.org/officeDocument/2006/relationships" xmlns:p="http://schemas.openxmlformats.org/presentationml/2006/main">
  <p:tag name="KSO_WM_DIAGRAM_MAX_ITEMCNT" val="3"/>
  <p:tag name="KSO_WM_DIAGRAM_MIN_ITEMCNT" val="2"/>
  <p:tag name="KSO_WM_DIAGRAM_VIRTUALLY_FRAME" val="{&quot;height&quot;:425.6317749442272,&quot;left&quot;:530.1499969482422,&quot;top&quot;:76.21822505577283,&quot;width&quot;:415.60804491306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000000&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87"/>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27_2*l_h_f*1_2_1"/>
  <p:tag name="KSO_WM_TEMPLATE_CATEGORY" val="diagram"/>
  <p:tag name="KSO_WM_TEMPLATE_INDEX" val="20237927"/>
  <p:tag name="KSO_WM_UNIT_LAYERLEVEL" val="1_1_1"/>
  <p:tag name="KSO_WM_TAG_VERSION" val="3.0"/>
  <p:tag name="KSO_WM_BEAUTIFY_FLAG" val="#wm#"/>
  <p:tag name="KSO_WM_UNIT_PRESET_TEXT" val="Presentations are communication tools that can be used as demonstrations."/>
  <p:tag name="KSO_WM_UNIT_USESOURCEFORMAT_APPLY" val="1"/>
</p:tagLst>
</file>

<file path=ppt/tags/tag27.xml><?xml version="1.0" encoding="utf-8"?>
<p:tagLst xmlns:a="http://schemas.openxmlformats.org/drawingml/2006/main" xmlns:r="http://schemas.openxmlformats.org/officeDocument/2006/relationships" xmlns:p="http://schemas.openxmlformats.org/presentationml/2006/main">
  <p:tag name="KSO_WM_DIAGRAM_MAX_ITEMCNT" val="3"/>
  <p:tag name="KSO_WM_DIAGRAM_MIN_ITEMCNT" val="2"/>
  <p:tag name="KSO_WM_DIAGRAM_VIRTUALLY_FRAME" val="{&quot;height&quot;:425.6317749442272,&quot;left&quot;:530.1499969482422,&quot;top&quot;:76.21822505577283,&quot;width&quot;:415.60804491306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25"/>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7927_2*l_h_a*1_2_1"/>
  <p:tag name="KSO_WM_TEMPLATE_CATEGORY" val="diagram"/>
  <p:tag name="KSO_WM_TEMPLATE_INDEX" val="20237927"/>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28.xml><?xml version="1.0" encoding="utf-8"?>
<p:tagLst xmlns:a="http://schemas.openxmlformats.org/drawingml/2006/main" xmlns:r="http://schemas.openxmlformats.org/officeDocument/2006/relationships" xmlns:p="http://schemas.openxmlformats.org/presentationml/2006/main">
  <p:tag name="KSO_WM_DIAGRAM_MAX_ITEMCNT" val="3"/>
  <p:tag name="KSO_WM_DIAGRAM_MIN_ITEMCNT" val="2"/>
  <p:tag name="KSO_WM_DIAGRAM_VIRTUALLY_FRAME" val="{&quot;height&quot;:425.6317749442272,&quot;left&quot;:530.1499969482422,&quot;top&quot;:76.21822505577283,&quot;width&quot;:415.60804491306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00000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TYPE" val="1"/>
  <p:tag name="KSO_WM_DIAGRAM_VERSION" val="3"/>
  <p:tag name="KSO_WM_DIAGRAM_COLOR_TRICK" val="1"/>
  <p:tag name="KSO_WM_DIAGRAM_COLOR_TEXT_CAN_REMOVE" val="n"/>
  <p:tag name="KSO_WM_UNIT_SUBTYPE" val="a"/>
  <p:tag name="KSO_WM_UNIT_NOCLEAR" val="0"/>
  <p:tag name="KSO_WM_UNIT_VALUE" val="87"/>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7927_2*l_h_f*1_3_1"/>
  <p:tag name="KSO_WM_TEMPLATE_CATEGORY" val="diagram"/>
  <p:tag name="KSO_WM_TEMPLATE_INDEX" val="20237927"/>
  <p:tag name="KSO_WM_UNIT_LAYERLEVEL" val="1_1_1"/>
  <p:tag name="KSO_WM_TAG_VERSION" val="3.0"/>
  <p:tag name="KSO_WM_BEAUTIFY_FLAG" val="#wm#"/>
  <p:tag name="KSO_WM_UNIT_PRESET_TEXT" val="Presentations are communication tools that can be used as demonstrations."/>
  <p:tag name="KSO_WM_UNIT_USESOURCEFORMAT_APPLY" val="1"/>
</p:tagLst>
</file>

<file path=ppt/tags/tag29.xml><?xml version="1.0" encoding="utf-8"?>
<p:tagLst xmlns:a="http://schemas.openxmlformats.org/drawingml/2006/main" xmlns:r="http://schemas.openxmlformats.org/officeDocument/2006/relationships" xmlns:p="http://schemas.openxmlformats.org/presentationml/2006/main">
  <p:tag name="KSO_WM_DIAGRAM_MAX_ITEMCNT" val="3"/>
  <p:tag name="KSO_WM_DIAGRAM_MIN_ITEMCNT" val="2"/>
  <p:tag name="KSO_WM_DIAGRAM_VIRTUALLY_FRAME" val="{&quot;height&quot;:425.6317749442272,&quot;left&quot;:530.1499969482422,&quot;top&quot;:76.21822505577283,&quot;width&quot;:415.608044913067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25"/>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7927_2*l_h_a*1_3_1"/>
  <p:tag name="KSO_WM_TEMPLATE_CATEGORY" val="diagram"/>
  <p:tag name="KSO_WM_TEMPLATE_INDEX" val="20237927"/>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238416_1*a*1"/>
  <p:tag name="KSO_WM_TEMPLATE_CATEGORY" val="custom"/>
  <p:tag name="KSO_WM_TEMPLATE_INDEX" val="20238416"/>
  <p:tag name="KSO_WM_UNIT_LAYERLEVEL" val="1"/>
  <p:tag name="KSO_WM_TAG_VERSION" val="3.0"/>
  <p:tag name="KSO_WM_BEAUTIFY_FLAG" val="#wm#"/>
  <p:tag name="KSO_WM_UNIT_ISCONTENTSTITLE" val="0"/>
  <p:tag name="KSO_WM_UNIT_ISNUMDGMTITLE" val="0"/>
  <p:tag name="KSO_WM_UNIT_NOCLEAR" val="0"/>
  <p:tag name="KSO_WM_DIAGRAM_GROUP_CODE" val="l1-1"/>
  <p:tag name="KSO_WM_UNIT_TYPE" val="a"/>
  <p:tag name="KSO_WM_UNIT_INDEX" val="1"/>
  <p:tag name="KSO_WM_UNIT_VALUE" val="29"/>
  <p:tag name="KSO_WM_UNIT_PRESET_TEXT" val="Your title here"/>
  <p:tag name="KSO_WM_UNIT_TEXT_FILL_FORE_SCHEMECOLOR_INDEX" val="13"/>
  <p:tag name="KSO_WM_UNIT_TEXT_FILL_TYPE" val="1"/>
  <p:tag name="KSO_WM_UNIT_USESOURCEFORMAT_APPLY" val="1"/>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MASTER_TYPE" val="0"/>
  <p:tag name="KSO_WM_TEMPLATE_COLOR_TYPE" val="0"/>
  <p:tag name="KSO_WM_DIAGRAM_GROUP_CODE" val="l1-1"/>
  <p:tag name="KSO_WM_SLIDE_DIAGTYPE" val="l"/>
  <p:tag name="KSO_WM_SLIDE_LAYOUT" val="a_d_l"/>
  <p:tag name="KSO_WM_SLIDE_LAYOUT_CNT" val="1_1_1"/>
  <p:tag name="KSO_WM_SLIDE_TYPE" val="text"/>
  <p:tag name="KSO_WM_SLIDE_SUBTYPE" val="picTxt"/>
  <p:tag name="KSO_WM_SLIDE_SIZE" val="391.665*368.877"/>
  <p:tag name="KSO_WM_SLIDE_POSITION" val="500.791*133.905"/>
  <p:tag name="KSO_WM_TEMPLATE_INDEX" val="20238353"/>
  <p:tag name="KSO_WM_TEMPLATE_SUBCATEGORY" val="0"/>
  <p:tag name="KSO_WM_SLIDE_INDEX" val="1"/>
  <p:tag name="KSO_WM_TAG_VERSION" val="3.0"/>
  <p:tag name="KSO_WM_SLIDE_ID" val="custom20238353_1"/>
  <p:tag name="KSO_WM_SLIDE_ITEM_CNT" val="4"/>
  <p:tag name="KSO_WM_SPECIAL_SOURCE" val="bdnull"/>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8353_1*i*1"/>
  <p:tag name="KSO_WM_TEMPLATE_CATEGORY" val="custom"/>
  <p:tag name="KSO_WM_TEMPLATE_INDEX" val="20238353"/>
  <p:tag name="KSO_WM_UNIT_LAYERLEVEL" val="1"/>
  <p:tag name="KSO_WM_TAG_VERSION" val="3.0"/>
  <p:tag name="KSO_WM_BEAUTIFY_FLAG" val="#wm#"/>
  <p:tag name="KSO_WM_UNIT_TYPE" val="i"/>
  <p:tag name="KSO_WM_UNIT_INDEX" val="1"/>
  <p:tag name="KSO_WM_UNIT_FILL_FORE_SCHEMECOLOR_INDEX" val="5"/>
  <p:tag name="KSO_WM_UNIT_FILL_TYPE" val="1"/>
  <p:tag name="KSO_WM_UNIT_TEXT_FILL_FORE_SCHEMECOLOR_INDEX" val="2"/>
  <p:tag name="KSO_WM_UNIT_TEXT_FILL_TYPE" val="1"/>
  <p:tag name="KSO_WM_UNIT_USESOURCEFORMAT_APPLY" val="1"/>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8353_1*i*2"/>
  <p:tag name="KSO_WM_TEMPLATE_CATEGORY" val="custom"/>
  <p:tag name="KSO_WM_TEMPLATE_INDEX" val="20238353"/>
  <p:tag name="KSO_WM_UNIT_LAYERLEVEL" val="1"/>
  <p:tag name="KSO_WM_TAG_VERSION" val="3.0"/>
  <p:tag name="KSO_WM_BEAUTIFY_FLAG" val="#wm#"/>
  <p:tag name="KSO_WM_UNIT_TYPE" val="i"/>
  <p:tag name="KSO_WM_UNIT_INDEX" val="2"/>
  <p:tag name="KSO_WM_UNIT_LINE_FORE_SCHEMECOLOR_INDEX" val="5"/>
  <p:tag name="KSO_WM_UNIT_LINE_FILL_TYPE" val="2"/>
  <p:tag name="KSO_WM_UNIT_TEXT_FILL_FORE_SCHEMECOLOR_INDEX" val="2"/>
  <p:tag name="KSO_WM_UNIT_TEXT_FILL_TYPE" val="1"/>
  <p:tag name="KSO_WM_UNIT_USESOURCEFORMAT_APPLY" val="1"/>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8353_1*d*1"/>
  <p:tag name="KSO_WM_TEMPLATE_CATEGORY" val="custom"/>
  <p:tag name="KSO_WM_TEMPLATE_INDEX" val="20238353"/>
  <p:tag name="KSO_WM_UNIT_LAYERLEVEL" val="1"/>
  <p:tag name="KSO_WM_TAG_VERSION" val="3.0"/>
  <p:tag name="KSO_WM_BEAUTIFY_FLAG" val="#wm#"/>
  <p:tag name="KSO_WM_UNIT_VALUE" val="1207*1097"/>
  <p:tag name="KSO_WM_UNIT_TYPE" val="d"/>
  <p:tag name="KSO_WM_UNIT_INDEX" val="1"/>
  <p:tag name="KSO_WM_UNIT_LINE_FORE_SCHEMECOLOR_INDEX" val="1"/>
  <p:tag name="KSO_WM_UNIT_LINE_FILL_TYPE" val="2"/>
  <p:tag name="KSO_WM_UNIT_USESOURCEFORMAT_APPLY" val="1"/>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TEMPLATE_CATEGORY" val="custom"/>
  <p:tag name="KSO_WM_UNIT_LAYERLEVEL" val="1"/>
  <p:tag name="KSO_WM_TAG_VERSION" val="3.0"/>
  <p:tag name="KSO_WM_BEAUTIFY_FLAG" val="#wm#"/>
  <p:tag name="KSO_WM_UNIT_ISCONTENTSTITLE" val="0"/>
  <p:tag name="KSO_WM_UNIT_ISNUMDGMTITLE" val="0"/>
  <p:tag name="KSO_WM_UNIT_NOCLEAR" val="0"/>
  <p:tag name="KSO_WM_UNIT_VALUE" val="30"/>
  <p:tag name="KSO_WM_UNIT_TYPE" val="a"/>
  <p:tag name="KSO_WM_UNIT_INDEX" val="1"/>
  <p:tag name="KSO_WM_TEMPLATE_INDEX" val="20238353"/>
  <p:tag name="KSO_WM_UNIT_ID" val="custom20238353_1*a*1"/>
  <p:tag name="KSO_WM_UNIT_PRESET_TEXT" val="The title goes here"/>
  <p:tag name="KSO_WM_UNIT_TEXT_FILL_FORE_SCHEMECOLOR_INDEX" val="13"/>
  <p:tag name="KSO_WM_UNIT_TEXT_FILL_TYPE" val="1"/>
  <p:tag name="KSO_WM_UNIT_USESOURCEFORMAT_APPLY" val="1"/>
</p:tagLst>
</file>

<file path=ppt/tags/tag35.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97.167874015748,&quot;left&quot;:423.7417312021331,&quot;top&quot;:110.78212598425196,&quot;width&quot;:527.8082687978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9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59_3*l_h_f*1_1_1"/>
  <p:tag name="KSO_WM_TEMPLATE_CATEGORY" val="diagram"/>
  <p:tag name="KSO_WM_TEMPLATE_INDEX" val="20237959"/>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lectures, speeches, reports, and more."/>
  <p:tag name="KSO_WM_UNIT_USESOURCEFORMAT_APPLY" val="1"/>
</p:tagLst>
</file>

<file path=ppt/tags/tag36.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97.167874015748,&quot;left&quot;:423.7417312021331,&quot;top&quot;:110.78212598425196,&quot;width&quot;:527.8082687978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25"/>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59_3*l_h_a*1_1_1"/>
  <p:tag name="KSO_WM_TEMPLATE_CATEGORY" val="diagram"/>
  <p:tag name="KSO_WM_TEMPLATE_INDEX" val="20237959"/>
  <p:tag name="KSO_WM_UNIT_LAYERLEVEL" val="1_1_1"/>
  <p:tag name="KSO_WM_TAG_VERSION" val="3.0"/>
  <p:tag name="KSO_WM_BEAUTIFY_FLAG" val="#wm#"/>
  <p:tag name="KSO_WM_UNIT_TEXT_FILL_FORE_SCHEMECOLOR_INDEX" val="1"/>
  <p:tag name="KSO_WM_UNIT_TEXT_FILL_TYPE" val="1"/>
  <p:tag name="KSO_WM_UNIT_PRESET_TEXT" val="Your title here"/>
  <p:tag name="KSO_WM_UNIT_USESOURCEFORMAT_APPLY" val="1"/>
</p:tagLst>
</file>

<file path=ppt/tags/tag37.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97.167874015748,&quot;left&quot;:423.7417312021331,&quot;top&quot;:110.78212598425196,&quot;width&quot;:527.8082687978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9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59_3*l_h_f*1_2_1"/>
  <p:tag name="KSO_WM_TEMPLATE_CATEGORY" val="diagram"/>
  <p:tag name="KSO_WM_TEMPLATE_INDEX" val="20237959"/>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lectures, speeches, reports, and more."/>
  <p:tag name="KSO_WM_UNIT_USESOURCEFORMAT_APPLY" val="1"/>
</p:tagLst>
</file>

<file path=ppt/tags/tag38.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97.167874015748,&quot;left&quot;:423.7417312021331,&quot;top&quot;:110.78212598425196,&quot;width&quot;:527.8082687978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25"/>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7959_3*l_h_a*1_2_1"/>
  <p:tag name="KSO_WM_TEMPLATE_CATEGORY" val="diagram"/>
  <p:tag name="KSO_WM_TEMPLATE_INDEX" val="20237959"/>
  <p:tag name="KSO_WM_UNIT_LAYERLEVEL" val="1_1_1"/>
  <p:tag name="KSO_WM_TAG_VERSION" val="3.0"/>
  <p:tag name="KSO_WM_BEAUTIFY_FLAG" val="#wm#"/>
  <p:tag name="KSO_WM_UNIT_TEXT_FILL_FORE_SCHEMECOLOR_INDEX" val="1"/>
  <p:tag name="KSO_WM_UNIT_TEXT_FILL_TYPE" val="1"/>
  <p:tag name="KSO_WM_UNIT_PRESET_TEXT" val="Your title here"/>
  <p:tag name="KSO_WM_UNIT_USESOURCEFORMAT_APPLY" val="1"/>
</p:tagLst>
</file>

<file path=ppt/tags/tag39.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97.167874015748,&quot;left&quot;:423.7417312021331,&quot;top&quot;:110.78212598425196,&quot;width&quot;:527.8082687978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96"/>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7959_3*l_h_f*1_3_1"/>
  <p:tag name="KSO_WM_TEMPLATE_CATEGORY" val="diagram"/>
  <p:tag name="KSO_WM_TEMPLATE_INDEX" val="20237959"/>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lectures, speeches, reports, and more."/>
  <p:tag name="KSO_WM_UNIT_USESOURCEFORMAT_APPLY" val="1"/>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8229_1*l_h_i*1_1_2"/>
  <p:tag name="KSO_WM_TEMPLATE_CATEGORY" val="diagram"/>
  <p:tag name="KSO_WM_TEMPLATE_INDEX" val="20238229"/>
  <p:tag name="KSO_WM_UNIT_LAYERLEVEL" val="1_1_1"/>
  <p:tag name="KSO_WM_TAG_VERSION" val="3.0"/>
  <p:tag name="KSO_WM_DIAGRAM_VERSION" val="3"/>
  <p:tag name="KSO_WM_DIAGRAM_COLOR_TRICK" val="1"/>
  <p:tag name="KSO_WM_DIAGRAM_COLOR_TEXT_CAN_REMOVE" val="n"/>
  <p:tag name="KSO_WM_DIAGRAM_GROUP_CODE" val="l1-1"/>
  <p:tag name="KSO_WM_UNIT_TYPE" val="l_h_i"/>
  <p:tag name="KSO_WM_UNIT_INDEX" val="1_1_2"/>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solid&quot;:{&quot;brightness&quot;:0.6000000238418579,&quot;colorType&quot;:1,&quot;foreColorIndex&quot;:13,&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USE_COLOR_VALUE" val="{&quot;color_scheme&quot;:1,&quot;color_type&quot;:1,&quot;theme_color_indexes&quot;:[]}"/>
</p:tagLst>
</file>

<file path=ppt/tags/tag40.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97.167874015748,&quot;left&quot;:423.7417312021331,&quot;top&quot;:110.78212598425196,&quot;width&quot;:527.8082687978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25"/>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7959_3*l_h_a*1_3_1"/>
  <p:tag name="KSO_WM_TEMPLATE_CATEGORY" val="diagram"/>
  <p:tag name="KSO_WM_TEMPLATE_INDEX" val="20237959"/>
  <p:tag name="KSO_WM_UNIT_LAYERLEVEL" val="1_1_1"/>
  <p:tag name="KSO_WM_TAG_VERSION" val="3.0"/>
  <p:tag name="KSO_WM_BEAUTIFY_FLAG" val="#wm#"/>
  <p:tag name="KSO_WM_UNIT_TEXT_FILL_FORE_SCHEMECOLOR_INDEX" val="1"/>
  <p:tag name="KSO_WM_UNIT_TEXT_FILL_TYPE" val="1"/>
  <p:tag name="KSO_WM_UNIT_PRESET_TEXT" val="Your title here"/>
  <p:tag name="KSO_WM_UNIT_USESOURCEFORMAT_APPLY" val="1"/>
</p:tagLst>
</file>

<file path=ppt/tags/tag41.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97.167874015748,&quot;left&quot;:423.7417312021331,&quot;top&quot;:110.78212598425196,&quot;width&quot;:527.8082687978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96"/>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7959_3*l_h_f*1_4_1"/>
  <p:tag name="KSO_WM_TEMPLATE_CATEGORY" val="diagram"/>
  <p:tag name="KSO_WM_TEMPLATE_INDEX" val="20237959"/>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lectures, speeches, reports, and more."/>
  <p:tag name="KSO_WM_UNIT_USESOURCEFORMAT_APPLY" val="1"/>
</p:tagLst>
</file>

<file path=ppt/tags/tag42.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97.167874015748,&quot;left&quot;:423.7417312021331,&quot;top&quot;:110.78212598425196,&quot;width&quot;:527.80826879786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25"/>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ID" val="diagram20237959_3*l_h_a*1_4_1"/>
  <p:tag name="KSO_WM_TEMPLATE_CATEGORY" val="diagram"/>
  <p:tag name="KSO_WM_TEMPLATE_INDEX" val="20237959"/>
  <p:tag name="KSO_WM_UNIT_LAYERLEVEL" val="1_1_1"/>
  <p:tag name="KSO_WM_TAG_VERSION" val="3.0"/>
  <p:tag name="KSO_WM_BEAUTIFY_FLAG" val="#wm#"/>
  <p:tag name="KSO_WM_UNIT_TEXT_FILL_FORE_SCHEMECOLOR_INDEX" val="1"/>
  <p:tag name="KSO_WM_UNIT_TEXT_FILL_TYPE" val="1"/>
  <p:tag name="KSO_WM_UNIT_PRESET_TEXT" val="Your title here"/>
  <p:tag name="KSO_WM_UNIT_USESOURCEFORMAT_APPLY" val="1"/>
</p:tagLst>
</file>

<file path=ppt/tags/tag43.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LAYOUT" val="a_d_l"/>
  <p:tag name="KSO_WM_SLIDE_LAYOUT_CNT" val="1_1_1"/>
  <p:tag name="KSO_WM_SPECIAL_SOURCE" val="bdnull"/>
  <p:tag name="KSO_WM_SLIDE_TYPE" val="text"/>
  <p:tag name="KSO_WM_SLIDE_SIZE" val="411.611*333.516"/>
  <p:tag name="KSO_WM_SLIDE_POSITION" val="490.945*160.174"/>
  <p:tag name="KSO_WM_SLIDE_SUBTYPE" val="picTxt"/>
  <p:tag name="KSO_WM_DIAGRAM_GROUP_CODE" val="l1-1"/>
  <p:tag name="KSO_WM_SLIDE_DIAGTYPE" val="l"/>
  <p:tag name="KSO_WM_SLIDE_LAYOUT_NAME" val="仅标题"/>
  <p:tag name="KSO_WM_TEMPLATE_INDEX" val="20238266"/>
  <p:tag name="KSO_WM_TEMPLATE_SUBCATEGORY" val="0"/>
  <p:tag name="KSO_WM_SLIDE_INDEX" val="1"/>
  <p:tag name="KSO_WM_TAG_VERSION" val="3.0"/>
  <p:tag name="KSO_WM_SLIDE_ID" val="custom20238266_1"/>
  <p:tag name="KSO_WM_SLIDE_ITEM_CNT" val="3"/>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266_1*i*1"/>
  <p:tag name="KSO_WM_TEMPLATE_CATEGORY" val="custom"/>
  <p:tag name="KSO_WM_TEMPLATE_INDEX" val="20238266"/>
  <p:tag name="KSO_WM_UNIT_LAYERLEVEL" val="1"/>
  <p:tag name="KSO_WM_TAG_VERSION" val="3.0"/>
  <p:tag name="KSO_WM_UNIT_FILL_FORE_SCHEMECOLOR_INDEX" val="5"/>
  <p:tag name="KSO_WM_UNIT_FILL_TYPE" val="1"/>
  <p:tag name="KSO_WM_UNIT_TEXT_FILL_FORE_SCHEMECOLOR_INDEX" val="2"/>
  <p:tag name="KSO_WM_UNIT_TEXT_FILL_TYPE" val="1"/>
  <p:tag name="KSO_WM_UNIT_USESOURCEFORMAT_APPLY" val="1"/>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8266_1*i*2"/>
  <p:tag name="KSO_WM_TEMPLATE_CATEGORY" val="custom"/>
  <p:tag name="KSO_WM_TEMPLATE_INDEX" val="20238266"/>
  <p:tag name="KSO_WM_UNIT_LAYERLEVEL" val="1"/>
  <p:tag name="KSO_WM_TAG_VERSION" val="3.0"/>
  <p:tag name="KSO_WM_UNIT_FILL_FORE_SCHEMECOLOR_INDEX" val="5"/>
  <p:tag name="KSO_WM_UNIT_FILL_TYPE" val="1"/>
  <p:tag name="KSO_WM_UNIT_TEXT_FILL_FORE_SCHEMECOLOR_INDEX" val="2"/>
  <p:tag name="KSO_WM_UNIT_TEXT_FILL_TYPE" val="1"/>
  <p:tag name="KSO_WM_UNIT_USESOURCEFORMAT_APPLY" val="1"/>
</p:tagLst>
</file>

<file path=ppt/tags/tag46.xml><?xml version="1.0" encoding="utf-8"?>
<p:tagLst xmlns:a="http://schemas.openxmlformats.org/drawingml/2006/main" xmlns:r="http://schemas.openxmlformats.org/officeDocument/2006/relationships" xmlns:p="http://schemas.openxmlformats.org/presentationml/2006/main">
  <p:tag name="KSO_WM_UNIT_VALUE" val="909*1209"/>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266_1*d*1"/>
  <p:tag name="KSO_WM_TEMPLATE_CATEGORY" val="custom"/>
  <p:tag name="KSO_WM_TEMPLATE_INDEX" val="20238266"/>
  <p:tag name="KSO_WM_UNIT_LAYERLEVEL" val="1"/>
  <p:tag name="KSO_WM_TAG_VERSION" val="3.0"/>
  <p:tag name="KSO_WM_BEAUTIFY_FLAG" val="#wm#"/>
  <p:tag name="KSO_WM_UNIT_LINE_FORE_SCHEMECOLOR_INDEX" val="5"/>
  <p:tag name="KSO_WM_UNIT_LINE_FILL_TYPE" val="2"/>
  <p:tag name="KSO_WM_UNIT_USESOURCEFORMAT_APPLY" val="1"/>
</p:tagLst>
</file>

<file path=ppt/tags/tag4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UNIT_TEXT_FILL_FORE_SCHEMECOLOR_INDEX" val="13"/>
  <p:tag name="KSO_WM_UNIT_TEXT_FILL_TYPE" val="1"/>
  <p:tag name="KSO_WM_UNIT_USESOURCEFORMAT_APPLY" val="1"/>
  <p:tag name="KSO_WM_TEMPLATE_INDEX" val="20238266"/>
  <p:tag name="KSO_WM_UNIT_ID" val="custom20238266_1*a*1"/>
  <p:tag name="KSO_WM_UNIT_PRESET_TEXT" val="Your title here"/>
</p:tagLst>
</file>

<file path=ppt/tags/tag48.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64.720688579556,&quot;left&quot;:471.24519685039365,&quot;top&quot;:130.50721182755598,&quot;width&quot;:474.0048031496063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6"/>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17_2*l_h_a*1_1_1"/>
  <p:tag name="KSO_WM_TEMPLATE_CATEGORY" val="diagram"/>
  <p:tag name="KSO_WM_TEMPLATE_INDEX" val="20237917"/>
  <p:tag name="KSO_WM_UNIT_LAYERLEVEL" val="1_1_1"/>
  <p:tag name="KSO_WM_TAG_VERSION" val="3.0"/>
  <p:tag name="KSO_WM_BEAUTIFY_FLAG" val="#wm#"/>
  <p:tag name="KSO_WM_UNIT_FILL_TYPE" val="1"/>
  <p:tag name="KSO_WM_UNIT_FILL_FORE_SCHEMECOLOR_INDEX" val="5"/>
  <p:tag name="KSO_WM_UNIT_FILL_FORE_SCHEMECOLOR_INDEX_BRIGHTNESS" val="0"/>
  <p:tag name="KSO_WM_UNIT_TEXT_FILL_FORE_SCHEMECOLOR_INDEX" val="1"/>
  <p:tag name="KSO_WM_UNIT_TEXT_FILL_TYPE" val="1"/>
  <p:tag name="KSO_WM_UNIT_PRESET_TEXT" val="Title"/>
  <p:tag name="KSO_WM_UNIT_USESOURCEFORMAT_APPLY" val="1"/>
</p:tagLst>
</file>

<file path=ppt/tags/tag4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DIAGRAM_MAX_ITEMCNT" val="4"/>
  <p:tag name="KSO_WM_DIAGRAM_MIN_ITEMCNT" val="2"/>
  <p:tag name="KSO_WM_DIAGRAM_VIRTUALLY_FRAME" val="{&quot;height&quot;:364.720688579556,&quot;left&quot;:471.24519685039365,&quot;top&quot;:130.50721182755598,&quot;width&quot;:474.0048031496063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17_2*l_h_f*1_1_1"/>
  <p:tag name="KSO_WM_TEMPLATE_CATEGORY" val="diagram"/>
  <p:tag name="KSO_WM_TEMPLATE_INDEX" val="20237917"/>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p:tag name="KSO_WM_UNIT_USESOURCEFORMAT_APPLY" val="1"/>
</p:tagLst>
</file>

<file path=ppt/tags/tag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8229_1*l_h_a*1_1_1"/>
  <p:tag name="KSO_WM_TEMPLATE_CATEGORY" val="diagram"/>
  <p:tag name="KSO_WM_TEMPLATE_INDEX" val="20238229"/>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Title"/>
  <p:tag name="KSO_WM_UNIT_FILL_TYPE" val="1"/>
  <p:tag name="KSO_WM_UNIT_FILL_FORE_SCHEMECOLOR_INDEX" val="5"/>
  <p:tag name="KSO_WM_UNIT_FILL_FORE_SCHEMECOLOR_INDEX_BRIGHTNESS" val="0"/>
  <p:tag name="KSO_WM_UNIT_TEXT_FILL_FORE_SCHEMECOLOR_INDEX" val="1"/>
  <p:tag name="KSO_WM_UNIT_TEXT_FILL_TYPE" val="1"/>
  <p:tag name="KSO_WM_DIAGRAM_USE_COLOR_VALUE" val="{&quot;color_scheme&quot;:1,&quot;color_type&quot;:1,&quot;theme_color_indexes&quot;:[]}"/>
</p:tagLst>
</file>

<file path=ppt/tags/tag50.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64.720688579556,&quot;left&quot;:471.24519685039365,&quot;top&quot;:130.50721182755598,&quot;width&quot;:474.0048031496063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6"/>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7917_2*l_h_a*1_2_1"/>
  <p:tag name="KSO_WM_TEMPLATE_CATEGORY" val="diagram"/>
  <p:tag name="KSO_WM_TEMPLATE_INDEX" val="20237917"/>
  <p:tag name="KSO_WM_UNIT_LAYERLEVEL" val="1_1_1"/>
  <p:tag name="KSO_WM_TAG_VERSION" val="3.0"/>
  <p:tag name="KSO_WM_BEAUTIFY_FLAG" val="#wm#"/>
  <p:tag name="KSO_WM_UNIT_FILL_TYPE" val="1"/>
  <p:tag name="KSO_WM_UNIT_FILL_FORE_SCHEMECOLOR_INDEX" val="5"/>
  <p:tag name="KSO_WM_UNIT_FILL_FORE_SCHEMECOLOR_INDEX_BRIGHTNESS" val="0"/>
  <p:tag name="KSO_WM_UNIT_TEXT_FILL_FORE_SCHEMECOLOR_INDEX" val="1"/>
  <p:tag name="KSO_WM_UNIT_TEXT_FILL_TYPE" val="1"/>
  <p:tag name="KSO_WM_UNIT_PRESET_TEXT" val="Title"/>
  <p:tag name="KSO_WM_UNIT_USESOURCEFORMAT_APPLY" val="1"/>
</p:tagLst>
</file>

<file path=ppt/tags/tag5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DIAGRAM_MAX_ITEMCNT" val="4"/>
  <p:tag name="KSO_WM_DIAGRAM_MIN_ITEMCNT" val="2"/>
  <p:tag name="KSO_WM_DIAGRAM_VIRTUALLY_FRAME" val="{&quot;height&quot;:364.720688579556,&quot;left&quot;:471.24519685039365,&quot;top&quot;:130.50721182755598,&quot;width&quot;:474.0048031496063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17_2*l_h_f*1_2_1"/>
  <p:tag name="KSO_WM_TEMPLATE_CATEGORY" val="diagram"/>
  <p:tag name="KSO_WM_TEMPLATE_INDEX" val="20237917"/>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p:tag name="KSO_WM_UNIT_USESOURCEFORMAT_APPLY" val="1"/>
</p:tagLst>
</file>

<file path=ppt/tags/tag52.xml><?xml version="1.0" encoding="utf-8"?>
<p:tagLst xmlns:a="http://schemas.openxmlformats.org/drawingml/2006/main" xmlns:r="http://schemas.openxmlformats.org/officeDocument/2006/relationships" xmlns:p="http://schemas.openxmlformats.org/presentationml/2006/main">
  <p:tag name="KSO_WM_DIAGRAM_MAX_ITEMCNT" val="4"/>
  <p:tag name="KSO_WM_DIAGRAM_MIN_ITEMCNT" val="2"/>
  <p:tag name="KSO_WM_DIAGRAM_VIRTUALLY_FRAME" val="{&quot;height&quot;:364.720688579556,&quot;left&quot;:471.24519685039365,&quot;top&quot;:130.50721182755598,&quot;width&quot;:474.0048031496063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6"/>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7917_2*l_h_a*1_3_1"/>
  <p:tag name="KSO_WM_TEMPLATE_CATEGORY" val="diagram"/>
  <p:tag name="KSO_WM_TEMPLATE_INDEX" val="20237917"/>
  <p:tag name="KSO_WM_UNIT_LAYERLEVEL" val="1_1_1"/>
  <p:tag name="KSO_WM_TAG_VERSION" val="3.0"/>
  <p:tag name="KSO_WM_BEAUTIFY_FLAG" val="#wm#"/>
  <p:tag name="KSO_WM_UNIT_FILL_TYPE" val="1"/>
  <p:tag name="KSO_WM_UNIT_FILL_FORE_SCHEMECOLOR_INDEX" val="5"/>
  <p:tag name="KSO_WM_UNIT_FILL_FORE_SCHEMECOLOR_INDEX_BRIGHTNESS" val="0"/>
  <p:tag name="KSO_WM_UNIT_TEXT_FILL_FORE_SCHEMECOLOR_INDEX" val="1"/>
  <p:tag name="KSO_WM_UNIT_TEXT_FILL_TYPE" val="1"/>
  <p:tag name="KSO_WM_UNIT_PRESET_TEXT" val="Title"/>
  <p:tag name="KSO_WM_UNIT_USESOURCEFORMAT_APPLY" val="1"/>
</p:tagLst>
</file>

<file path=ppt/tags/tag5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DIAGRAM_MAX_ITEMCNT" val="4"/>
  <p:tag name="KSO_WM_DIAGRAM_MIN_ITEMCNT" val="2"/>
  <p:tag name="KSO_WM_DIAGRAM_VIRTUALLY_FRAME" val="{&quot;height&quot;:364.720688579556,&quot;left&quot;:471.24519685039365,&quot;top&quot;:130.50721182755598,&quot;width&quot;:474.0048031496063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7917_2*l_h_f*1_3_1"/>
  <p:tag name="KSO_WM_TEMPLATE_CATEGORY" val="diagram"/>
  <p:tag name="KSO_WM_TEMPLATE_INDEX" val="20237917"/>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p:tag name="KSO_WM_UNIT_USESOURCEFORMAT_APPLY" val="1"/>
</p:tagLst>
</file>

<file path=ppt/tags/tag54.xml><?xml version="1.0" encoding="utf-8"?>
<p:tagLst xmlns:a="http://schemas.openxmlformats.org/drawingml/2006/main" xmlns:r="http://schemas.openxmlformats.org/officeDocument/2006/relationships" xmlns:p="http://schemas.openxmlformats.org/presentationml/2006/main">
  <p:tag name="KSO_WM_SLIDE_ID" val="custom20238206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8206"/>
  <p:tag name="KSO_WM_SLIDE_TYPE" val="text"/>
  <p:tag name="KSO_WM_SLIDE_SUBTYPE" val="picTxt"/>
  <p:tag name="KSO_WM_SLIDE_SIZE" val="348.85*242.3"/>
  <p:tag name="KSO_WM_SLIDE_POSITION" val="78.2*225.15"/>
  <p:tag name="KSO_WM_SLIDE_LAYOUT" val="a_d_l"/>
  <p:tag name="KSO_WM_SLIDE_LAYOUT_CNT" val="1_1_1"/>
  <p:tag name="KSO_WM_SPECIAL_SOURCE" val="bdnull"/>
  <p:tag name="KSO_WM_DIAGRAM_GROUP_CODE" val="l1-1"/>
  <p:tag name="KSO_WM_SLIDE_DIAGTYPE" val="l"/>
</p:tagLst>
</file>

<file path=ppt/tags/tag5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8206_1*a*1"/>
  <p:tag name="KSO_WM_TEMPLATE_CATEGORY" val="custom"/>
  <p:tag name="KSO_WM_TEMPLATE_INDEX" val="20238206"/>
  <p:tag name="KSO_WM_UNIT_LAYERLEVEL" val="1"/>
  <p:tag name="KSO_WM_TAG_VERSION" val="3.0"/>
  <p:tag name="KSO_WM_BEAUTIFY_FLAG" val="#wm#"/>
  <p:tag name="KSO_WM_DIAGRAM_GROUP_CODE" val="l1-1"/>
  <p:tag name="KSO_WM_UNIT_TEXT_FILL_FORE_SCHEMECOLOR_INDEX" val="13"/>
  <p:tag name="KSO_WM_UNIT_TEXT_FILL_TYPE" val="1"/>
  <p:tag name="KSO_WM_UNIT_USESOURCEFORMAT_APPLY" val="1"/>
  <p:tag name="KSO_WM_UNIT_PRESET_TEXT" val="Your title here"/>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206_1*i*1"/>
  <p:tag name="KSO_WM_TEMPLATE_CATEGORY" val="custom"/>
  <p:tag name="KSO_WM_TEMPLATE_INDEX" val="20238206"/>
  <p:tag name="KSO_WM_UNIT_LAYERLEVEL" val="1"/>
  <p:tag name="KSO_WM_TAG_VERSION" val="3.0"/>
  <p:tag name="KSO_WM_UNIT_FILL_FORE_SCHEMECOLOR_INDEX" val="5"/>
  <p:tag name="KSO_WM_UNIT_FILL_TYPE" val="1"/>
  <p:tag name="KSO_WM_UNIT_TEXT_FILL_FORE_SCHEMECOLOR_INDEX" val="2"/>
  <p:tag name="KSO_WM_UNIT_TEXT_FILL_TYPE" val="1"/>
  <p:tag name="KSO_WM_UNIT_USESOURCEFORMAT_APPLY" val="1"/>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8206_1*i*2"/>
  <p:tag name="KSO_WM_TEMPLATE_CATEGORY" val="custom"/>
  <p:tag name="KSO_WM_TEMPLATE_INDEX" val="20238206"/>
  <p:tag name="KSO_WM_UNIT_LAYERLEVEL" val="1"/>
  <p:tag name="KSO_WM_TAG_VERSION" val="3.0"/>
  <p:tag name="KSO_WM_UNIT_FILL_FORE_SCHEMECOLOR_INDEX" val="14"/>
  <p:tag name="KSO_WM_UNIT_FILL_TYPE" val="1"/>
  <p:tag name="KSO_WM_UNIT_SHADOW_SCHEMECOLOR_INDEX" val="13"/>
  <p:tag name="KSO_WM_UNIT_TEXT_FILL_FORE_SCHEMECOLOR_INDEX" val="2"/>
  <p:tag name="KSO_WM_UNIT_TEXT_FILL_TYPE" val="1"/>
  <p:tag name="KSO_WM_UNIT_USESOURCEFORMAT_APPLY" val="1"/>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3"/>
  <p:tag name="KSO_WM_UNIT_ID" val="custom20238206_1*i*3"/>
  <p:tag name="KSO_WM_TEMPLATE_CATEGORY" val="custom"/>
  <p:tag name="KSO_WM_TEMPLATE_INDEX" val="20238206"/>
  <p:tag name="KSO_WM_UNIT_LAYERLEVEL" val="1"/>
  <p:tag name="KSO_WM_TAG_VERSION" val="3.0"/>
  <p:tag name="KSO_WM_UNIT_FILL_FORE_SCHEMECOLOR_INDEX" val="14"/>
  <p:tag name="KSO_WM_UNIT_FILL_TYPE" val="1"/>
  <p:tag name="KSO_WM_UNIT_SHADOW_SCHEMECOLOR_INDEX" val="13"/>
  <p:tag name="KSO_WM_UNIT_TEXT_FILL_FORE_SCHEMECOLOR_INDEX" val="2"/>
  <p:tag name="KSO_WM_UNIT_TEXT_FILL_TYPE" val="1"/>
  <p:tag name="KSO_WM_UNIT_USESOURCEFORMAT_APPLY" val="1"/>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4"/>
  <p:tag name="KSO_WM_UNIT_ID" val="custom20238206_1*i*4"/>
  <p:tag name="KSO_WM_TEMPLATE_CATEGORY" val="custom"/>
  <p:tag name="KSO_WM_TEMPLATE_INDEX" val="20238206"/>
  <p:tag name="KSO_WM_UNIT_LAYERLEVEL" val="1"/>
  <p:tag name="KSO_WM_TAG_VERSION" val="3.0"/>
  <p:tag name="KSO_WM_UNIT_FILL_FORE_SCHEMECOLOR_INDEX" val="14"/>
  <p:tag name="KSO_WM_UNIT_FILL_TYPE" val="1"/>
  <p:tag name="KSO_WM_UNIT_SHADOW_SCHEMECOLOR_INDEX" val="13"/>
  <p:tag name="KSO_WM_UNIT_TEXT_FILL_FORE_SCHEMECOLOR_INDEX" val="2"/>
  <p:tag name="KSO_WM_UNIT_TEXT_FILL_TYPE" val="1"/>
  <p:tag name="KSO_WM_UNIT_USESOURCEFORMAT_APPLY" val="1"/>
</p:tagLst>
</file>

<file path=ppt/tags/tag6.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8229_1*l_h_f*1_1_1"/>
  <p:tag name="KSO_WM_TEMPLATE_CATEGORY" val="diagram"/>
  <p:tag name="KSO_WM_TEMPLATE_INDEX" val="20238229"/>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DIAGRAM_USE_COLOR_VALUE" val="{&quot;color_scheme&quot;:1,&quot;color_type&quot;:1,&quot;theme_color_indexes&quot;:[]}"/>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wm#"/>
  <p:tag name="KSO_WM_UNIT_VALUE" val="904*1308"/>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206_1*d*1"/>
  <p:tag name="KSO_WM_TEMPLATE_CATEGORY" val="custom"/>
  <p:tag name="KSO_WM_TEMPLATE_INDEX" val="20238206"/>
  <p:tag name="KSO_WM_UNIT_LAYERLEVEL" val="1"/>
  <p:tag name="KSO_WM_TAG_VERSION" val="3.0"/>
  <p:tag name="KSO_WM_UNIT_USESOURCEFORMAT_APPLY" val="1"/>
  <p:tag name="KSO_WM_UNIT_LINE_FORE_SCHEMECOLOR_INDEX" val="13"/>
  <p:tag name="KSO_WM_UNIT_LINE_FILL_TYPE" val="2"/>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38206"/>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8229_1*l_h_i*1_2_2"/>
  <p:tag name="KSO_WM_TEMPLATE_CATEGORY" val="diagram"/>
  <p:tag name="KSO_WM_TEMPLATE_INDEX" val="20238229"/>
  <p:tag name="KSO_WM_UNIT_LAYERLEVEL" val="1_1_1"/>
  <p:tag name="KSO_WM_TAG_VERSION" val="3.0"/>
  <p:tag name="KSO_WM_DIAGRAM_VERSION" val="3"/>
  <p:tag name="KSO_WM_DIAGRAM_COLOR_TRICK" val="1"/>
  <p:tag name="KSO_WM_DIAGRAM_COLOR_TEXT_CAN_REMOVE" val="n"/>
  <p:tag name="KSO_WM_DIAGRAM_GROUP_CODE" val="l1-1"/>
  <p:tag name="KSO_WM_UNIT_TYPE" val="l_h_i"/>
  <p:tag name="KSO_WM_UNIT_INDEX" val="1_2_2"/>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solid&quot;:{&quot;brightness&quot;:0.6000000238418579,&quot;colorType&quot;:1,&quot;foreColorIndex&quot;:13,&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USE_COLOR_VALUE" val="{&quot;color_scheme&quot;:1,&quot;color_type&quot;:1,&quot;theme_color_indexes&quot;:[]}"/>
</p:tagLst>
</file>

<file path=ppt/tags/tag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8229_1*l_h_a*1_2_1"/>
  <p:tag name="KSO_WM_TEMPLATE_CATEGORY" val="diagram"/>
  <p:tag name="KSO_WM_TEMPLATE_INDEX" val="20238229"/>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Title"/>
  <p:tag name="KSO_WM_UNIT_FILL_TYPE" val="1"/>
  <p:tag name="KSO_WM_UNIT_FILL_FORE_SCHEMECOLOR_INDEX" val="5"/>
  <p:tag name="KSO_WM_UNIT_FILL_FORE_SCHEMECOLOR_INDEX_BRIGHTNESS" val="0"/>
  <p:tag name="KSO_WM_UNIT_TEXT_FILL_FORE_SCHEMECOLOR_INDEX" val="1"/>
  <p:tag name="KSO_WM_UNIT_TEXT_FILL_TYPE" val="1"/>
  <p:tag name="KSO_WM_DIAGRAM_USE_COLOR_VALUE" val="{&quot;color_scheme&quot;:1,&quot;color_type&quot;:1,&quot;theme_color_indexes&quot;:[]}"/>
</p:tagLst>
</file>

<file path=ppt/tags/tag9.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8229_1*l_h_f*1_2_1"/>
  <p:tag name="KSO_WM_TEMPLATE_CATEGORY" val="diagram"/>
  <p:tag name="KSO_WM_TEMPLATE_INDEX" val="20238229"/>
  <p:tag name="KSO_WM_UNIT_LAYERLEVEL" val="1_1_1"/>
  <p:tag name="KSO_WM_TAG_VERSION" val="3.0"/>
  <p:tag name="KSO_WM_BEAUTIFY_FLAG" val="#wm#"/>
  <p:tag name="KSO_WM_DIAGRAM_VERSION" val="3"/>
  <p:tag name="KSO_WM_DIAGRAM_COLOR_TRICK" val="1"/>
  <p:tag name="KSO_WM_DIAGRAM_COLOR_TEXT_CAN_REMOVE" val="n"/>
  <p:tag name="KSO_WM_DIAGRAM_GROUP_CODE" val="l1-1"/>
  <p:tag name="KSO_WM_DIAGRAM_MAX_ITEMCNT" val="6"/>
  <p:tag name="KSO_WM_DIAGRAM_MIN_ITEMCNT" val="3"/>
  <p:tag name="KSO_WM_DIAGRAM_VIRTUALLY_FRAME" val="{&quot;height&quot;:328.4684250142255,&quot;left&quot;:0.0069417734222042785,&quot;top&quot;:139.14874015748032,&quot;width&quot;:904.56414794921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DIAGRAM_USE_COLOR_VALUE" val="{&quot;color_scheme&quot;:1,&quot;color_type&quot;:1,&quot;theme_color_indexes&quot;:[]}"/>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F0E6E2"/>
      </a:accent1>
      <a:accent2>
        <a:srgbClr val="E6D1C9"/>
      </a:accent2>
      <a:accent3>
        <a:srgbClr val="F9F3EB"/>
      </a:accent3>
      <a:accent4>
        <a:srgbClr val="F7F7F7"/>
      </a:accent4>
      <a:accent5>
        <a:srgbClr val="EAF2F3"/>
      </a:accent5>
      <a:accent6>
        <a:srgbClr val="FF6158"/>
      </a:accent6>
      <a:hlink>
        <a:srgbClr val="0563C1"/>
      </a:hlink>
      <a:folHlink>
        <a:srgbClr val="954F72"/>
      </a:folHlink>
    </a:clrScheme>
    <a:fontScheme name="海外-常规-罗马体3">
      <a:majorFont>
        <a:latin typeface="DM Serif Display"/>
        <a:ea typeface="等线"/>
        <a:cs typeface=""/>
      </a:majorFont>
      <a:minorFont>
        <a:latin typeface="Quicksand"/>
        <a:ea typeface="等线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F0E6E2"/>
    </a:accent1>
    <a:accent2>
      <a:srgbClr val="E6D1C9"/>
    </a:accent2>
    <a:accent3>
      <a:srgbClr val="F9F3EB"/>
    </a:accent3>
    <a:accent4>
      <a:srgbClr val="F7F7F7"/>
    </a:accent4>
    <a:accent5>
      <a:srgbClr val="EAF2F3"/>
    </a:accent5>
    <a:accent6>
      <a:srgbClr val="FF6158"/>
    </a:accent6>
    <a:hlink>
      <a:srgbClr val="0563C1"/>
    </a:hlink>
    <a:folHlink>
      <a:srgbClr val="954F72"/>
    </a:folHlink>
  </a:clrScheme>
</a:themeOverride>
</file>

<file path=ppt/theme/themeOverride2.xml><?xml version="1.0" encoding="utf-8"?>
<a:themeOverride xmlns:a="http://schemas.openxmlformats.org/drawingml/2006/main">
  <a:clrScheme name="Office">
    <a:dk1>
      <a:srgbClr val="000000"/>
    </a:dk1>
    <a:lt1>
      <a:srgbClr val="FFFFFF"/>
    </a:lt1>
    <a:dk2>
      <a:srgbClr val="44546A"/>
    </a:dk2>
    <a:lt2>
      <a:srgbClr val="E7E6E6"/>
    </a:lt2>
    <a:accent1>
      <a:srgbClr val="F0E6E2"/>
    </a:accent1>
    <a:accent2>
      <a:srgbClr val="E6D1C9"/>
    </a:accent2>
    <a:accent3>
      <a:srgbClr val="F9F3EB"/>
    </a:accent3>
    <a:accent4>
      <a:srgbClr val="F7F7F7"/>
    </a:accent4>
    <a:accent5>
      <a:srgbClr val="EAF2F3"/>
    </a:accent5>
    <a:accent6>
      <a:srgbClr val="FF6158"/>
    </a:accent6>
    <a:hlink>
      <a:srgbClr val="0563C1"/>
    </a:hlink>
    <a:folHlink>
      <a:srgbClr val="954F72"/>
    </a:folHlink>
  </a:clrScheme>
</a:themeOverride>
</file>

<file path=ppt/theme/themeOverride3.xml><?xml version="1.0" encoding="utf-8"?>
<a:themeOverride xmlns:a="http://schemas.openxmlformats.org/drawingml/2006/main">
  <a:clrScheme name="Office">
    <a:dk1>
      <a:srgbClr val="000000"/>
    </a:dk1>
    <a:lt1>
      <a:srgbClr val="FFFFFF"/>
    </a:lt1>
    <a:dk2>
      <a:srgbClr val="44546A"/>
    </a:dk2>
    <a:lt2>
      <a:srgbClr val="E7E6E6"/>
    </a:lt2>
    <a:accent1>
      <a:srgbClr val="F0E6E2"/>
    </a:accent1>
    <a:accent2>
      <a:srgbClr val="E6D1C9"/>
    </a:accent2>
    <a:accent3>
      <a:srgbClr val="F9F3EB"/>
    </a:accent3>
    <a:accent4>
      <a:srgbClr val="F7F7F7"/>
    </a:accent4>
    <a:accent5>
      <a:srgbClr val="EAF2F3"/>
    </a:accent5>
    <a:accent6>
      <a:srgbClr val="FF6158"/>
    </a:accent6>
    <a:hlink>
      <a:srgbClr val="0563C1"/>
    </a:hlink>
    <a:folHlink>
      <a:srgbClr val="954F72"/>
    </a:folHlink>
  </a:clrScheme>
</a:themeOverride>
</file>

<file path=ppt/theme/themeOverride4.xml><?xml version="1.0" encoding="utf-8"?>
<a:themeOverride xmlns:a="http://schemas.openxmlformats.org/drawingml/2006/main">
  <a:clrScheme name="Office">
    <a:dk1>
      <a:srgbClr val="000000"/>
    </a:dk1>
    <a:lt1>
      <a:srgbClr val="FFFFFF"/>
    </a:lt1>
    <a:dk2>
      <a:srgbClr val="44546A"/>
    </a:dk2>
    <a:lt2>
      <a:srgbClr val="E7E6E6"/>
    </a:lt2>
    <a:accent1>
      <a:srgbClr val="F0E6E2"/>
    </a:accent1>
    <a:accent2>
      <a:srgbClr val="E6D1C9"/>
    </a:accent2>
    <a:accent3>
      <a:srgbClr val="F9F3EB"/>
    </a:accent3>
    <a:accent4>
      <a:srgbClr val="F7F7F7"/>
    </a:accent4>
    <a:accent5>
      <a:srgbClr val="EAF2F3"/>
    </a:accent5>
    <a:accent6>
      <a:srgbClr val="FF6158"/>
    </a:accent6>
    <a:hlink>
      <a:srgbClr val="0563C1"/>
    </a:hlink>
    <a:folHlink>
      <a:srgbClr val="954F72"/>
    </a:folHlink>
  </a:clrScheme>
</a:themeOverride>
</file>

<file path=ppt/theme/themeOverride5.xml><?xml version="1.0" encoding="utf-8"?>
<a:themeOverride xmlns:a="http://schemas.openxmlformats.org/drawingml/2006/main">
  <a:clrScheme name="Office">
    <a:dk1>
      <a:srgbClr val="000000"/>
    </a:dk1>
    <a:lt1>
      <a:srgbClr val="FFFFFF"/>
    </a:lt1>
    <a:dk2>
      <a:srgbClr val="44546A"/>
    </a:dk2>
    <a:lt2>
      <a:srgbClr val="E7E6E6"/>
    </a:lt2>
    <a:accent1>
      <a:srgbClr val="F0E6E2"/>
    </a:accent1>
    <a:accent2>
      <a:srgbClr val="E6D1C9"/>
    </a:accent2>
    <a:accent3>
      <a:srgbClr val="F9F3EB"/>
    </a:accent3>
    <a:accent4>
      <a:srgbClr val="F7F7F7"/>
    </a:accent4>
    <a:accent5>
      <a:srgbClr val="EAF2F3"/>
    </a:accent5>
    <a:accent6>
      <a:srgbClr val="FF6158"/>
    </a:accent6>
    <a:hlink>
      <a:srgbClr val="0563C1"/>
    </a:hlink>
    <a:folHlink>
      <a:srgbClr val="954F72"/>
    </a:folHlink>
  </a:clrScheme>
</a:themeOverride>
</file>

<file path=ppt/theme/themeOverride6.xml><?xml version="1.0" encoding="utf-8"?>
<a:themeOverride xmlns:a="http://schemas.openxmlformats.org/drawingml/2006/main">
  <a:clrScheme name="Office">
    <a:dk1>
      <a:srgbClr val="000000"/>
    </a:dk1>
    <a:lt1>
      <a:srgbClr val="FFFFFF"/>
    </a:lt1>
    <a:dk2>
      <a:srgbClr val="44546A"/>
    </a:dk2>
    <a:lt2>
      <a:srgbClr val="E7E6E6"/>
    </a:lt2>
    <a:accent1>
      <a:srgbClr val="F0E6E2"/>
    </a:accent1>
    <a:accent2>
      <a:srgbClr val="E6D1C9"/>
    </a:accent2>
    <a:accent3>
      <a:srgbClr val="F9F3EB"/>
    </a:accent3>
    <a:accent4>
      <a:srgbClr val="F7F7F7"/>
    </a:accent4>
    <a:accent5>
      <a:srgbClr val="EAF2F3"/>
    </a:accent5>
    <a:accent6>
      <a:srgbClr val="FF6158"/>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1</TotalTime>
  <Words>1100</Words>
  <Application>Microsoft Office PowerPoint</Application>
  <PresentationFormat>Widescreen</PresentationFormat>
  <Paragraphs>191</Paragraphs>
  <Slides>15</Slides>
  <Notes>4</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DM Serif Display</vt:lpstr>
      <vt:lpstr>Calibri</vt:lpstr>
      <vt:lpstr>Quicksand</vt:lpstr>
      <vt:lpstr>Wingdings</vt:lpstr>
      <vt:lpstr>Franklin Gothic Medium</vt:lpstr>
      <vt:lpstr>等线</vt:lpstr>
      <vt:lpstr>Times New Roman</vt:lpstr>
      <vt:lpstr>Arial</vt:lpstr>
      <vt:lpstr>Office 主题</vt:lpstr>
      <vt:lpstr>PowerPoint Presentation</vt:lpstr>
      <vt:lpstr>PowerPoint Presentation</vt:lpstr>
      <vt:lpstr> Introduction</vt:lpstr>
      <vt:lpstr>PowerPoint Presentation</vt:lpstr>
      <vt:lpstr>PowerPoint Presentation</vt:lpstr>
      <vt:lpstr>PowerPoint Presentation</vt:lpstr>
      <vt:lpstr>Module 2 – Available Buses on Route</vt:lpstr>
      <vt:lpstr>How Location Tracking Works</vt:lpstr>
      <vt:lpstr>Arrival Time Prediction</vt:lpstr>
      <vt:lpstr>Hardware Integration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3</dc:creator>
  <cp:lastModifiedBy>Harish S</cp:lastModifiedBy>
  <cp:revision>43</cp:revision>
  <dcterms:created xsi:type="dcterms:W3CDTF">2021-08-24T06:57:00Z</dcterms:created>
  <dcterms:modified xsi:type="dcterms:W3CDTF">2025-05-18T09:31:35Z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0EFABDCF753E43989F7767CCB7878DD0_13</vt:lpwstr>
  </property>
  <property fmtid="{D5CDD505-2E9C-101B-9397-08002B2CF9AE}" pid="3" name="KSOProductBuildVer">
    <vt:lpwstr>1033-12.2.0.20795</vt:lpwstr>
  </property>
</Properties>
</file>

<file path=docProps/thumbnail.jpeg>
</file>